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Layouts/slideLayout13.xml" ContentType="application/vnd.openxmlformats-officedocument.presentationml.slideLayout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74" r:id="rId4"/>
    <p:sldId id="299" r:id="rId5"/>
    <p:sldId id="297" r:id="rId6"/>
    <p:sldId id="298" r:id="rId7"/>
    <p:sldId id="300" r:id="rId8"/>
    <p:sldId id="301" r:id="rId9"/>
    <p:sldId id="302" r:id="rId10"/>
    <p:sldId id="303" r:id="rId11"/>
    <p:sldId id="268" r:id="rId12"/>
  </p:sldIdLst>
  <p:sldSz cx="1332071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211" y="-72"/>
      </p:cViewPr>
      <p:guideLst>
        <p:guide orient="horz" pos="2160"/>
        <p:guide pos="41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первый этап – теоретический, который предусматривает формирование целей и задач, определение объекта, выявление внешних закономерностей и связей;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второй этап – методический, который связан с составлением технологической карты/схемы управления, выбором и обоснованием средств, методов и процедур;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597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675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1C2DD784-E0EC-4F4E-9B03-8E17CE9F4A88}" type="presOf" srcId="{1EE2FFDD-0A57-4CEB-A088-238D6ABBBF55}" destId="{EDC45AFF-1595-4609-BA55-7C6823825104}" srcOrd="0" destOrd="0" presId="urn:microsoft.com/office/officeart/2005/8/layout/list1"/>
    <dgm:cxn modelId="{965168FD-8E93-434D-8260-E64CD5770C89}" type="presOf" srcId="{9764D5BF-3069-4A13-A0ED-1A1FB37E955D}" destId="{F58F7C4B-B915-4A95-A050-A6F979C8AC63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C00F974F-A83E-4731-8A4C-A7BB6C29B578}" type="presOf" srcId="{53FEC01F-2E61-4119-BB86-065A96B5C6A9}" destId="{2732D7F7-2FF9-49E5-A67C-5680566BFB13}" srcOrd="0" destOrd="0" presId="urn:microsoft.com/office/officeart/2005/8/layout/list1"/>
    <dgm:cxn modelId="{48DA549D-A6B1-4DF4-8BBB-B25AA13DF6C7}" type="presOf" srcId="{1EE2FFDD-0A57-4CEB-A088-238D6ABBBF55}" destId="{E84D61CF-92FA-4B52-8DF2-2114D35D72B9}" srcOrd="1" destOrd="0" presId="urn:microsoft.com/office/officeart/2005/8/layout/list1"/>
    <dgm:cxn modelId="{4B6BCA69-1E00-4951-86D2-DB9D87CACA7E}" type="presOf" srcId="{9764D5BF-3069-4A13-A0ED-1A1FB37E955D}" destId="{0C94FF7E-83A5-4256-93CE-90B0CCB0FDFE}" srcOrd="1" destOrd="0" presId="urn:microsoft.com/office/officeart/2005/8/layout/list1"/>
    <dgm:cxn modelId="{CFB5ADBD-BE6D-4CD1-8045-F19DA0EB449B}" type="presParOf" srcId="{2732D7F7-2FF9-49E5-A67C-5680566BFB13}" destId="{173262C1-6D85-42B5-B387-3F709B8A6779}" srcOrd="0" destOrd="0" presId="urn:microsoft.com/office/officeart/2005/8/layout/list1"/>
    <dgm:cxn modelId="{113F1638-A276-43EE-9A41-D5EB5F2E0449}" type="presParOf" srcId="{173262C1-6D85-42B5-B387-3F709B8A6779}" destId="{EDC45AFF-1595-4609-BA55-7C6823825104}" srcOrd="0" destOrd="0" presId="urn:microsoft.com/office/officeart/2005/8/layout/list1"/>
    <dgm:cxn modelId="{7F22200A-2984-4D17-AB69-265D24BAD7BF}" type="presParOf" srcId="{173262C1-6D85-42B5-B387-3F709B8A6779}" destId="{E84D61CF-92FA-4B52-8DF2-2114D35D72B9}" srcOrd="1" destOrd="0" presId="urn:microsoft.com/office/officeart/2005/8/layout/list1"/>
    <dgm:cxn modelId="{6C26425D-4119-4A18-8F5F-6E2EB7D056AC}" type="presParOf" srcId="{2732D7F7-2FF9-49E5-A67C-5680566BFB13}" destId="{22A66F5A-5964-43EE-B999-904B55EBD510}" srcOrd="1" destOrd="0" presId="urn:microsoft.com/office/officeart/2005/8/layout/list1"/>
    <dgm:cxn modelId="{115EFC25-7571-4CAA-97B8-C3F3FA0221ED}" type="presParOf" srcId="{2732D7F7-2FF9-49E5-A67C-5680566BFB13}" destId="{3279972C-E806-46A1-9E74-BC33EA4ED889}" srcOrd="2" destOrd="0" presId="urn:microsoft.com/office/officeart/2005/8/layout/list1"/>
    <dgm:cxn modelId="{9FAC9180-A5F5-4ED3-9C0E-C81077C53ABF}" type="presParOf" srcId="{2732D7F7-2FF9-49E5-A67C-5680566BFB13}" destId="{184F083D-8030-44D0-A846-2834EBBBA3A1}" srcOrd="3" destOrd="0" presId="urn:microsoft.com/office/officeart/2005/8/layout/list1"/>
    <dgm:cxn modelId="{6EEB2583-4EEE-4B1F-9228-4B21A14C8151}" type="presParOf" srcId="{2732D7F7-2FF9-49E5-A67C-5680566BFB13}" destId="{D91A5415-815A-4034-9ABC-EABCBE0BEA77}" srcOrd="4" destOrd="0" presId="urn:microsoft.com/office/officeart/2005/8/layout/list1"/>
    <dgm:cxn modelId="{21BF8B1C-5ADF-4078-8A70-1A8CF6546512}" type="presParOf" srcId="{D91A5415-815A-4034-9ABC-EABCBE0BEA77}" destId="{F58F7C4B-B915-4A95-A050-A6F979C8AC63}" srcOrd="0" destOrd="0" presId="urn:microsoft.com/office/officeart/2005/8/layout/list1"/>
    <dgm:cxn modelId="{B375EF2B-12B3-4A8C-B78C-A2CFD8712BDE}" type="presParOf" srcId="{D91A5415-815A-4034-9ABC-EABCBE0BEA77}" destId="{0C94FF7E-83A5-4256-93CE-90B0CCB0FDFE}" srcOrd="1" destOrd="0" presId="urn:microsoft.com/office/officeart/2005/8/layout/list1"/>
    <dgm:cxn modelId="{BDE5115F-013D-40E8-9D88-83F8CB95F927}" type="presParOf" srcId="{2732D7F7-2FF9-49E5-A67C-5680566BFB13}" destId="{B2826A6D-DA81-4076-97CB-E526B72B6E91}" srcOrd="5" destOrd="0" presId="urn:microsoft.com/office/officeart/2005/8/layout/list1"/>
    <dgm:cxn modelId="{CC1273ED-7AFE-4181-9052-77E8BACFB96B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3">
                  <a:lumMod val="50000"/>
                </a:schemeClr>
              </a:solidFill>
            </a:rPr>
            <a:t>оборудование систем связи (посылающие и передающие устройства, устройства связи, программное обеспечение и т. д.);</a:t>
          </a:r>
          <a:endParaRPr lang="ru-RU" sz="20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0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0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3">
                  <a:lumMod val="50000"/>
                </a:schemeClr>
              </a:solidFill>
            </a:rPr>
            <a:t>средства измерения и управления (приборы для анализа и обработки информации, устройства диспетчерского контроля и т. д.);</a:t>
          </a:r>
          <a:endParaRPr lang="ru-RU" sz="20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0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0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A9B3230-1BD6-4419-8762-D8E1FD610B19}" type="presOf" srcId="{9764D5BF-3069-4A13-A0ED-1A1FB37E955D}" destId="{F58F7C4B-B915-4A95-A050-A6F979C8AC63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6F4D320B-7D7A-472A-B8A1-817CB7DDD6D6}" type="presOf" srcId="{1EE2FFDD-0A57-4CEB-A088-238D6ABBBF55}" destId="{EDC45AFF-1595-4609-BA55-7C6823825104}" srcOrd="0" destOrd="0" presId="urn:microsoft.com/office/officeart/2005/8/layout/list1"/>
    <dgm:cxn modelId="{ECA0CCBD-F0EF-402B-9AAB-B1BBF612C610}" type="presOf" srcId="{9764D5BF-3069-4A13-A0ED-1A1FB37E955D}" destId="{0C94FF7E-83A5-4256-93CE-90B0CCB0FDFE}" srcOrd="1" destOrd="0" presId="urn:microsoft.com/office/officeart/2005/8/layout/list1"/>
    <dgm:cxn modelId="{4595F33E-1D47-468A-B754-503E7FC6BA1A}" type="presOf" srcId="{1EE2FFDD-0A57-4CEB-A088-238D6ABBBF55}" destId="{E84D61CF-92FA-4B52-8DF2-2114D35D72B9}" srcOrd="1" destOrd="0" presId="urn:microsoft.com/office/officeart/2005/8/layout/list1"/>
    <dgm:cxn modelId="{67E2CA90-A54D-4DB9-A3F5-8CC095E52BC8}" type="presOf" srcId="{53FEC01F-2E61-4119-BB86-065A96B5C6A9}" destId="{2732D7F7-2FF9-49E5-A67C-5680566BFB13}" srcOrd="0" destOrd="0" presId="urn:microsoft.com/office/officeart/2005/8/layout/list1"/>
    <dgm:cxn modelId="{C53C2245-C673-4D62-8591-BDE07EBDFCF8}" type="presParOf" srcId="{2732D7F7-2FF9-49E5-A67C-5680566BFB13}" destId="{173262C1-6D85-42B5-B387-3F709B8A6779}" srcOrd="0" destOrd="0" presId="urn:microsoft.com/office/officeart/2005/8/layout/list1"/>
    <dgm:cxn modelId="{182A4163-64D4-4496-A872-DFFE2B98726A}" type="presParOf" srcId="{173262C1-6D85-42B5-B387-3F709B8A6779}" destId="{EDC45AFF-1595-4609-BA55-7C6823825104}" srcOrd="0" destOrd="0" presId="urn:microsoft.com/office/officeart/2005/8/layout/list1"/>
    <dgm:cxn modelId="{970F1C41-0366-45BA-A1B4-64A350508E8E}" type="presParOf" srcId="{173262C1-6D85-42B5-B387-3F709B8A6779}" destId="{E84D61CF-92FA-4B52-8DF2-2114D35D72B9}" srcOrd="1" destOrd="0" presId="urn:microsoft.com/office/officeart/2005/8/layout/list1"/>
    <dgm:cxn modelId="{83FCF2B6-6E8B-48AE-962E-B4AC40E7C2BE}" type="presParOf" srcId="{2732D7F7-2FF9-49E5-A67C-5680566BFB13}" destId="{22A66F5A-5964-43EE-B999-904B55EBD510}" srcOrd="1" destOrd="0" presId="urn:microsoft.com/office/officeart/2005/8/layout/list1"/>
    <dgm:cxn modelId="{A4E0DF07-C5CA-415E-97E0-384FC69C34A0}" type="presParOf" srcId="{2732D7F7-2FF9-49E5-A67C-5680566BFB13}" destId="{3279972C-E806-46A1-9E74-BC33EA4ED889}" srcOrd="2" destOrd="0" presId="urn:microsoft.com/office/officeart/2005/8/layout/list1"/>
    <dgm:cxn modelId="{631076DB-C3EC-42DF-BB2C-446CEA6723B0}" type="presParOf" srcId="{2732D7F7-2FF9-49E5-A67C-5680566BFB13}" destId="{184F083D-8030-44D0-A846-2834EBBBA3A1}" srcOrd="3" destOrd="0" presId="urn:microsoft.com/office/officeart/2005/8/layout/list1"/>
    <dgm:cxn modelId="{3B53EECE-A839-4239-A475-C395795EE422}" type="presParOf" srcId="{2732D7F7-2FF9-49E5-A67C-5680566BFB13}" destId="{D91A5415-815A-4034-9ABC-EABCBE0BEA77}" srcOrd="4" destOrd="0" presId="urn:microsoft.com/office/officeart/2005/8/layout/list1"/>
    <dgm:cxn modelId="{F3E36966-67DA-41C0-AFD9-70573B8A3566}" type="presParOf" srcId="{D91A5415-815A-4034-9ABC-EABCBE0BEA77}" destId="{F58F7C4B-B915-4A95-A050-A6F979C8AC63}" srcOrd="0" destOrd="0" presId="urn:microsoft.com/office/officeart/2005/8/layout/list1"/>
    <dgm:cxn modelId="{9EA6C08F-8C57-4C90-BEB3-92EAD4613E1F}" type="presParOf" srcId="{D91A5415-815A-4034-9ABC-EABCBE0BEA77}" destId="{0C94FF7E-83A5-4256-93CE-90B0CCB0FDFE}" srcOrd="1" destOrd="0" presId="urn:microsoft.com/office/officeart/2005/8/layout/list1"/>
    <dgm:cxn modelId="{3B58DB7A-7B48-4145-ABFA-3BDEE050105F}" type="presParOf" srcId="{2732D7F7-2FF9-49E5-A67C-5680566BFB13}" destId="{B2826A6D-DA81-4076-97CB-E526B72B6E91}" srcOrd="5" destOrd="0" presId="urn:microsoft.com/office/officeart/2005/8/layout/list1"/>
    <dgm:cxn modelId="{987EF7BD-4E53-413B-A29B-2C8E37D97DE9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3">
                  <a:lumMod val="50000"/>
                </a:schemeClr>
              </a:solidFill>
            </a:rPr>
            <a:t>средства вычислительной техники (устройства для автоматизации процесса вычислений по заданному алгоритму, цифровые вычислительные машины);</a:t>
          </a:r>
          <a:endParaRPr lang="ru-RU" sz="20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0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0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3">
                  <a:lumMod val="50000"/>
                </a:schemeClr>
              </a:solidFill>
            </a:rPr>
            <a:t>средства визуального и акустического отображения информации (видеосистемы, предназначенные для дистанционного отображения информации);</a:t>
          </a:r>
          <a:endParaRPr lang="ru-RU" sz="20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0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0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91434" custLinFactNeighborY="71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881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79FE2E0-ED17-4D66-96D2-9A88549BA2CC}" type="presOf" srcId="{1EE2FFDD-0A57-4CEB-A088-238D6ABBBF55}" destId="{E84D61CF-92FA-4B52-8DF2-2114D35D72B9}" srcOrd="1" destOrd="0" presId="urn:microsoft.com/office/officeart/2005/8/layout/list1"/>
    <dgm:cxn modelId="{9418BB0F-16FD-43FE-9A78-BACDF874C105}" type="presOf" srcId="{9764D5BF-3069-4A13-A0ED-1A1FB37E955D}" destId="{F58F7C4B-B915-4A95-A050-A6F979C8AC63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307897AB-6B7B-4243-8AF4-AB6D154C1B4E}" type="presOf" srcId="{53FEC01F-2E61-4119-BB86-065A96B5C6A9}" destId="{2732D7F7-2FF9-49E5-A67C-5680566BFB13}" srcOrd="0" destOrd="0" presId="urn:microsoft.com/office/officeart/2005/8/layout/list1"/>
    <dgm:cxn modelId="{10D7D319-B9DE-4C7E-A4BF-38BCB6CABE8E}" type="presOf" srcId="{1EE2FFDD-0A57-4CEB-A088-238D6ABBBF55}" destId="{EDC45AFF-1595-4609-BA55-7C6823825104}" srcOrd="0" destOrd="0" presId="urn:microsoft.com/office/officeart/2005/8/layout/list1"/>
    <dgm:cxn modelId="{7EA46874-1AB6-4A81-9E64-EA1E6ADADC88}" type="presOf" srcId="{9764D5BF-3069-4A13-A0ED-1A1FB37E955D}" destId="{0C94FF7E-83A5-4256-93CE-90B0CCB0FDFE}" srcOrd="1" destOrd="0" presId="urn:microsoft.com/office/officeart/2005/8/layout/list1"/>
    <dgm:cxn modelId="{FFB019E7-CAFE-45EE-86E0-ED4762972CB1}" type="presParOf" srcId="{2732D7F7-2FF9-49E5-A67C-5680566BFB13}" destId="{173262C1-6D85-42B5-B387-3F709B8A6779}" srcOrd="0" destOrd="0" presId="urn:microsoft.com/office/officeart/2005/8/layout/list1"/>
    <dgm:cxn modelId="{6EFDC261-9FED-468C-B2A1-03135345587F}" type="presParOf" srcId="{173262C1-6D85-42B5-B387-3F709B8A6779}" destId="{EDC45AFF-1595-4609-BA55-7C6823825104}" srcOrd="0" destOrd="0" presId="urn:microsoft.com/office/officeart/2005/8/layout/list1"/>
    <dgm:cxn modelId="{0BE6B5B1-7747-4483-AF0D-E1E489ABE4EE}" type="presParOf" srcId="{173262C1-6D85-42B5-B387-3F709B8A6779}" destId="{E84D61CF-92FA-4B52-8DF2-2114D35D72B9}" srcOrd="1" destOrd="0" presId="urn:microsoft.com/office/officeart/2005/8/layout/list1"/>
    <dgm:cxn modelId="{41269B83-3A7C-4F70-8BDD-2F9567588EC8}" type="presParOf" srcId="{2732D7F7-2FF9-49E5-A67C-5680566BFB13}" destId="{22A66F5A-5964-43EE-B999-904B55EBD510}" srcOrd="1" destOrd="0" presId="urn:microsoft.com/office/officeart/2005/8/layout/list1"/>
    <dgm:cxn modelId="{CCE7B80F-5EF6-4BEB-8F3C-00FF9E1D4E28}" type="presParOf" srcId="{2732D7F7-2FF9-49E5-A67C-5680566BFB13}" destId="{3279972C-E806-46A1-9E74-BC33EA4ED889}" srcOrd="2" destOrd="0" presId="urn:microsoft.com/office/officeart/2005/8/layout/list1"/>
    <dgm:cxn modelId="{47912E61-22FD-4F25-B383-9C8E231E43D6}" type="presParOf" srcId="{2732D7F7-2FF9-49E5-A67C-5680566BFB13}" destId="{184F083D-8030-44D0-A846-2834EBBBA3A1}" srcOrd="3" destOrd="0" presId="urn:microsoft.com/office/officeart/2005/8/layout/list1"/>
    <dgm:cxn modelId="{E637ACF1-3509-4843-8F21-384996AFED79}" type="presParOf" srcId="{2732D7F7-2FF9-49E5-A67C-5680566BFB13}" destId="{D91A5415-815A-4034-9ABC-EABCBE0BEA77}" srcOrd="4" destOrd="0" presId="urn:microsoft.com/office/officeart/2005/8/layout/list1"/>
    <dgm:cxn modelId="{5D20C077-CA6B-4613-B948-6500DF7CC21E}" type="presParOf" srcId="{D91A5415-815A-4034-9ABC-EABCBE0BEA77}" destId="{F58F7C4B-B915-4A95-A050-A6F979C8AC63}" srcOrd="0" destOrd="0" presId="urn:microsoft.com/office/officeart/2005/8/layout/list1"/>
    <dgm:cxn modelId="{C30F84A3-C959-4683-8CAC-69FC38C452ED}" type="presParOf" srcId="{D91A5415-815A-4034-9ABC-EABCBE0BEA77}" destId="{0C94FF7E-83A5-4256-93CE-90B0CCB0FDFE}" srcOrd="1" destOrd="0" presId="urn:microsoft.com/office/officeart/2005/8/layout/list1"/>
    <dgm:cxn modelId="{C694B26A-C578-45C4-919F-4F1CFEB4AB1B}" type="presParOf" srcId="{2732D7F7-2FF9-49E5-A67C-5680566BFB13}" destId="{B2826A6D-DA81-4076-97CB-E526B72B6E91}" srcOrd="5" destOrd="0" presId="urn:microsoft.com/office/officeart/2005/8/layout/list1"/>
    <dgm:cxn modelId="{8F7228A3-3493-4DBF-914D-A05B5E0AA57A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3">
                  <a:lumMod val="50000"/>
                </a:schemeClr>
              </a:solidFill>
            </a:rPr>
            <a:t>средства хранения информации и т. д.</a:t>
          </a:r>
          <a:endParaRPr lang="ru-RU" sz="20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27B93B1B-BA35-48EC-BD73-468E970B119C}" type="presOf" srcId="{53FEC01F-2E61-4119-BB86-065A96B5C6A9}" destId="{2732D7F7-2FF9-49E5-A67C-5680566BFB13}" srcOrd="0" destOrd="0" presId="urn:microsoft.com/office/officeart/2005/8/layout/list1"/>
    <dgm:cxn modelId="{DF36311B-BBE2-4E70-81D9-0A2C2D835A64}" type="presOf" srcId="{9764D5BF-3069-4A13-A0ED-1A1FB37E955D}" destId="{F58F7C4B-B915-4A95-A050-A6F979C8AC63}" srcOrd="0" destOrd="0" presId="urn:microsoft.com/office/officeart/2005/8/layout/list1"/>
    <dgm:cxn modelId="{F6BD35ED-F2AB-41E0-A149-386499E30C96}" type="presOf" srcId="{9764D5BF-3069-4A13-A0ED-1A1FB37E955D}" destId="{0C94FF7E-83A5-4256-93CE-90B0CCB0FDFE}" srcOrd="1" destOrd="0" presId="urn:microsoft.com/office/officeart/2005/8/layout/list1"/>
    <dgm:cxn modelId="{83BF3587-6CC5-47A1-A62F-7DF63E525E36}" type="presParOf" srcId="{2732D7F7-2FF9-49E5-A67C-5680566BFB13}" destId="{D91A5415-815A-4034-9ABC-EABCBE0BEA77}" srcOrd="0" destOrd="0" presId="urn:microsoft.com/office/officeart/2005/8/layout/list1"/>
    <dgm:cxn modelId="{C29386C9-07DC-4C3E-85AB-EDAA9C2F439A}" type="presParOf" srcId="{D91A5415-815A-4034-9ABC-EABCBE0BEA77}" destId="{F58F7C4B-B915-4A95-A050-A6F979C8AC63}" srcOrd="0" destOrd="0" presId="urn:microsoft.com/office/officeart/2005/8/layout/list1"/>
    <dgm:cxn modelId="{0451F99A-9AC9-4074-8327-958A6FF77380}" type="presParOf" srcId="{D91A5415-815A-4034-9ABC-EABCBE0BEA77}" destId="{0C94FF7E-83A5-4256-93CE-90B0CCB0FDFE}" srcOrd="1" destOrd="0" presId="urn:microsoft.com/office/officeart/2005/8/layout/list1"/>
    <dgm:cxn modelId="{06A3761B-F70E-4366-BD30-234BE6E5F058}" type="presParOf" srcId="{2732D7F7-2FF9-49E5-A67C-5680566BFB13}" destId="{B2826A6D-DA81-4076-97CB-E526B72B6E91}" srcOrd="1" destOrd="0" presId="urn:microsoft.com/office/officeart/2005/8/layout/list1"/>
    <dgm:cxn modelId="{BDB6E67E-7FC2-42D8-B846-0ADE1ABA5761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Быстрая обратная связь между пользователями </a:t>
          </a:r>
          <a:r>
            <a:rPr lang="ru-RU" sz="2400" dirty="0" smtClean="0">
              <a:solidFill>
                <a:schemeClr val="accent3">
                  <a:lumMod val="50000"/>
                </a:schemeClr>
              </a:solidFill>
            </a:rPr>
            <a:t>коммуникативных технологий</a:t>
          </a:r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.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Архивное хранение больших объемов информации.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21EB9CC-62D2-43BA-8EB6-2CB0B40C4990}" type="presOf" srcId="{1EE2FFDD-0A57-4CEB-A088-238D6ABBBF55}" destId="{E84D61CF-92FA-4B52-8DF2-2114D35D72B9}" srcOrd="1" destOrd="0" presId="urn:microsoft.com/office/officeart/2005/8/layout/list1"/>
    <dgm:cxn modelId="{3AF86AA6-6945-40E2-BBA8-0A3287E1382C}" type="presOf" srcId="{9764D5BF-3069-4A13-A0ED-1A1FB37E955D}" destId="{0C94FF7E-83A5-4256-93CE-90B0CCB0FDFE}" srcOrd="1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A315A8CA-5F8E-44C5-927B-53033A5A407B}" type="presOf" srcId="{1EE2FFDD-0A57-4CEB-A088-238D6ABBBF55}" destId="{EDC45AFF-1595-4609-BA55-7C6823825104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75450B2A-A246-4409-ADDD-0CC79CEB37AF}" type="presOf" srcId="{9764D5BF-3069-4A13-A0ED-1A1FB37E955D}" destId="{F58F7C4B-B915-4A95-A050-A6F979C8AC63}" srcOrd="0" destOrd="0" presId="urn:microsoft.com/office/officeart/2005/8/layout/list1"/>
    <dgm:cxn modelId="{78E3DE63-6B42-493C-ADAD-B325269FA025}" type="presOf" srcId="{53FEC01F-2E61-4119-BB86-065A96B5C6A9}" destId="{2732D7F7-2FF9-49E5-A67C-5680566BFB13}" srcOrd="0" destOrd="0" presId="urn:microsoft.com/office/officeart/2005/8/layout/list1"/>
    <dgm:cxn modelId="{597D5FC8-CBA4-41E8-9356-FEA56EFB507D}" type="presParOf" srcId="{2732D7F7-2FF9-49E5-A67C-5680566BFB13}" destId="{173262C1-6D85-42B5-B387-3F709B8A6779}" srcOrd="0" destOrd="0" presId="urn:microsoft.com/office/officeart/2005/8/layout/list1"/>
    <dgm:cxn modelId="{C983222D-7364-4D94-8F56-D5C5587AB3D4}" type="presParOf" srcId="{173262C1-6D85-42B5-B387-3F709B8A6779}" destId="{EDC45AFF-1595-4609-BA55-7C6823825104}" srcOrd="0" destOrd="0" presId="urn:microsoft.com/office/officeart/2005/8/layout/list1"/>
    <dgm:cxn modelId="{BE3A52B5-AD63-4709-B3DB-B470836A5DD5}" type="presParOf" srcId="{173262C1-6D85-42B5-B387-3F709B8A6779}" destId="{E84D61CF-92FA-4B52-8DF2-2114D35D72B9}" srcOrd="1" destOrd="0" presId="urn:microsoft.com/office/officeart/2005/8/layout/list1"/>
    <dgm:cxn modelId="{F9BC5480-C51D-48E8-8051-5B1D5AE3CEDB}" type="presParOf" srcId="{2732D7F7-2FF9-49E5-A67C-5680566BFB13}" destId="{22A66F5A-5964-43EE-B999-904B55EBD510}" srcOrd="1" destOrd="0" presId="urn:microsoft.com/office/officeart/2005/8/layout/list1"/>
    <dgm:cxn modelId="{E4C55610-036E-4071-96A9-9945FDAFBAA4}" type="presParOf" srcId="{2732D7F7-2FF9-49E5-A67C-5680566BFB13}" destId="{3279972C-E806-46A1-9E74-BC33EA4ED889}" srcOrd="2" destOrd="0" presId="urn:microsoft.com/office/officeart/2005/8/layout/list1"/>
    <dgm:cxn modelId="{8B37162C-A9F8-45AB-88D9-BC528F96BBB7}" type="presParOf" srcId="{2732D7F7-2FF9-49E5-A67C-5680566BFB13}" destId="{184F083D-8030-44D0-A846-2834EBBBA3A1}" srcOrd="3" destOrd="0" presId="urn:microsoft.com/office/officeart/2005/8/layout/list1"/>
    <dgm:cxn modelId="{5903F17E-ABEE-4EF2-99D9-C66CBC0A90E5}" type="presParOf" srcId="{2732D7F7-2FF9-49E5-A67C-5680566BFB13}" destId="{D91A5415-815A-4034-9ABC-EABCBE0BEA77}" srcOrd="4" destOrd="0" presId="urn:microsoft.com/office/officeart/2005/8/layout/list1"/>
    <dgm:cxn modelId="{A8C57CA2-371A-4052-AA4F-84F5258EC924}" type="presParOf" srcId="{D91A5415-815A-4034-9ABC-EABCBE0BEA77}" destId="{F58F7C4B-B915-4A95-A050-A6F979C8AC63}" srcOrd="0" destOrd="0" presId="urn:microsoft.com/office/officeart/2005/8/layout/list1"/>
    <dgm:cxn modelId="{B308A5E1-F3A4-4F59-8AC3-A3DCC9244BE2}" type="presParOf" srcId="{D91A5415-815A-4034-9ABC-EABCBE0BEA77}" destId="{0C94FF7E-83A5-4256-93CE-90B0CCB0FDFE}" srcOrd="1" destOrd="0" presId="urn:microsoft.com/office/officeart/2005/8/layout/list1"/>
    <dgm:cxn modelId="{758439ED-7C08-472E-A683-8B554C4FB325}" type="presParOf" srcId="{2732D7F7-2FF9-49E5-A67C-5680566BFB13}" destId="{B2826A6D-DA81-4076-97CB-E526B72B6E91}" srcOrd="5" destOrd="0" presId="urn:microsoft.com/office/officeart/2005/8/layout/list1"/>
    <dgm:cxn modelId="{B0E5F225-821F-4581-B889-4192B8812A81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Возможность мгновенной передачи информации.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Автоматизация процессов вычислительной информационно-поисковой деятельности.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16529" custLinFactNeighborY="71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236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445A096-B044-4CE3-AF4C-CE5C16F16005}" type="presOf" srcId="{1EE2FFDD-0A57-4CEB-A088-238D6ABBBF55}" destId="{EDC45AFF-1595-4609-BA55-7C6823825104}" srcOrd="0" destOrd="0" presId="urn:microsoft.com/office/officeart/2005/8/layout/list1"/>
    <dgm:cxn modelId="{04203C02-274C-46C6-AB53-2E97CFEC489C}" type="presOf" srcId="{9764D5BF-3069-4A13-A0ED-1A1FB37E955D}" destId="{F58F7C4B-B915-4A95-A050-A6F979C8AC63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CCF941CB-8D39-420E-ABC1-BE154DDD3EC5}" type="presOf" srcId="{1EE2FFDD-0A57-4CEB-A088-238D6ABBBF55}" destId="{E84D61CF-92FA-4B52-8DF2-2114D35D72B9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DE6CD647-65B9-4038-B87D-1BEF9C9813B1}" type="presOf" srcId="{9764D5BF-3069-4A13-A0ED-1A1FB37E955D}" destId="{0C94FF7E-83A5-4256-93CE-90B0CCB0FDFE}" srcOrd="1" destOrd="0" presId="urn:microsoft.com/office/officeart/2005/8/layout/list1"/>
    <dgm:cxn modelId="{71AFB79F-4F85-46F4-B504-E1364D0847A5}" type="presOf" srcId="{53FEC01F-2E61-4119-BB86-065A96B5C6A9}" destId="{2732D7F7-2FF9-49E5-A67C-5680566BFB13}" srcOrd="0" destOrd="0" presId="urn:microsoft.com/office/officeart/2005/8/layout/list1"/>
    <dgm:cxn modelId="{01211272-A406-40BE-80AD-CB6433A11B28}" type="presParOf" srcId="{2732D7F7-2FF9-49E5-A67C-5680566BFB13}" destId="{173262C1-6D85-42B5-B387-3F709B8A6779}" srcOrd="0" destOrd="0" presId="urn:microsoft.com/office/officeart/2005/8/layout/list1"/>
    <dgm:cxn modelId="{0C5AF3A9-AAEA-4BC7-B503-FAB991DD8C80}" type="presParOf" srcId="{173262C1-6D85-42B5-B387-3F709B8A6779}" destId="{EDC45AFF-1595-4609-BA55-7C6823825104}" srcOrd="0" destOrd="0" presId="urn:microsoft.com/office/officeart/2005/8/layout/list1"/>
    <dgm:cxn modelId="{62D889D7-C774-4DCF-BA6E-A75384E7C9CE}" type="presParOf" srcId="{173262C1-6D85-42B5-B387-3F709B8A6779}" destId="{E84D61CF-92FA-4B52-8DF2-2114D35D72B9}" srcOrd="1" destOrd="0" presId="urn:microsoft.com/office/officeart/2005/8/layout/list1"/>
    <dgm:cxn modelId="{45DFD222-A1CF-4D2A-A022-ECE2F736ED52}" type="presParOf" srcId="{2732D7F7-2FF9-49E5-A67C-5680566BFB13}" destId="{22A66F5A-5964-43EE-B999-904B55EBD510}" srcOrd="1" destOrd="0" presId="urn:microsoft.com/office/officeart/2005/8/layout/list1"/>
    <dgm:cxn modelId="{DE764F82-BCC1-45F8-AFCB-3BA090D124C8}" type="presParOf" srcId="{2732D7F7-2FF9-49E5-A67C-5680566BFB13}" destId="{3279972C-E806-46A1-9E74-BC33EA4ED889}" srcOrd="2" destOrd="0" presId="urn:microsoft.com/office/officeart/2005/8/layout/list1"/>
    <dgm:cxn modelId="{CC5AA610-DB40-4C2B-8894-F61E4D867771}" type="presParOf" srcId="{2732D7F7-2FF9-49E5-A67C-5680566BFB13}" destId="{184F083D-8030-44D0-A846-2834EBBBA3A1}" srcOrd="3" destOrd="0" presId="urn:microsoft.com/office/officeart/2005/8/layout/list1"/>
    <dgm:cxn modelId="{996D36B3-998B-4B12-ABB0-5FF8839B64AE}" type="presParOf" srcId="{2732D7F7-2FF9-49E5-A67C-5680566BFB13}" destId="{D91A5415-815A-4034-9ABC-EABCBE0BEA77}" srcOrd="4" destOrd="0" presId="urn:microsoft.com/office/officeart/2005/8/layout/list1"/>
    <dgm:cxn modelId="{1AA77EF3-1DCB-4123-87B1-86DAC60E52BD}" type="presParOf" srcId="{D91A5415-815A-4034-9ABC-EABCBE0BEA77}" destId="{F58F7C4B-B915-4A95-A050-A6F979C8AC63}" srcOrd="0" destOrd="0" presId="urn:microsoft.com/office/officeart/2005/8/layout/list1"/>
    <dgm:cxn modelId="{FAC58F33-6282-4313-9CFB-D2D154EBFBC2}" type="presParOf" srcId="{D91A5415-815A-4034-9ABC-EABCBE0BEA77}" destId="{0C94FF7E-83A5-4256-93CE-90B0CCB0FDFE}" srcOrd="1" destOrd="0" presId="urn:microsoft.com/office/officeart/2005/8/layout/list1"/>
    <dgm:cxn modelId="{3DA3B7D3-E9F1-4020-B8D4-A8BBE238ECCD}" type="presParOf" srcId="{2732D7F7-2FF9-49E5-A67C-5680566BFB13}" destId="{B2826A6D-DA81-4076-97CB-E526B72B6E91}" srcOrd="5" destOrd="0" presId="urn:microsoft.com/office/officeart/2005/8/layout/list1"/>
    <dgm:cxn modelId="{6A1CEF8C-2FA0-4503-B237-458D056074C4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Автоматизация обработки большого количества информации.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B1EBD97-7649-42B6-A5B8-4F1B8CCA73C6}" type="presOf" srcId="{9764D5BF-3069-4A13-A0ED-1A1FB37E955D}" destId="{F58F7C4B-B915-4A95-A050-A6F979C8AC63}" srcOrd="0" destOrd="0" presId="urn:microsoft.com/office/officeart/2005/8/layout/list1"/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93022672-1C71-4908-92F5-8193F7484055}" type="presOf" srcId="{9764D5BF-3069-4A13-A0ED-1A1FB37E955D}" destId="{0C94FF7E-83A5-4256-93CE-90B0CCB0FDFE}" srcOrd="1" destOrd="0" presId="urn:microsoft.com/office/officeart/2005/8/layout/list1"/>
    <dgm:cxn modelId="{8196A5F9-7E26-4123-B3AA-EF712A7D1B98}" type="presOf" srcId="{53FEC01F-2E61-4119-BB86-065A96B5C6A9}" destId="{2732D7F7-2FF9-49E5-A67C-5680566BFB13}" srcOrd="0" destOrd="0" presId="urn:microsoft.com/office/officeart/2005/8/layout/list1"/>
    <dgm:cxn modelId="{8F3C56DA-8DF2-4887-AB64-289C669A0B69}" type="presParOf" srcId="{2732D7F7-2FF9-49E5-A67C-5680566BFB13}" destId="{D91A5415-815A-4034-9ABC-EABCBE0BEA77}" srcOrd="0" destOrd="0" presId="urn:microsoft.com/office/officeart/2005/8/layout/list1"/>
    <dgm:cxn modelId="{9295A31D-08F2-4089-B9C3-16CBB76A0E9C}" type="presParOf" srcId="{D91A5415-815A-4034-9ABC-EABCBE0BEA77}" destId="{F58F7C4B-B915-4A95-A050-A6F979C8AC63}" srcOrd="0" destOrd="0" presId="urn:microsoft.com/office/officeart/2005/8/layout/list1"/>
    <dgm:cxn modelId="{B28C6C38-8E65-47C8-B0A7-AE727C775E03}" type="presParOf" srcId="{D91A5415-815A-4034-9ABC-EABCBE0BEA77}" destId="{0C94FF7E-83A5-4256-93CE-90B0CCB0FDFE}" srcOrd="1" destOrd="0" presId="urn:microsoft.com/office/officeart/2005/8/layout/list1"/>
    <dgm:cxn modelId="{1E59FB92-B8C9-44B0-8A03-32338D74C7B9}" type="presParOf" srcId="{2732D7F7-2FF9-49E5-A67C-5680566BFB13}" destId="{B2826A6D-DA81-4076-97CB-E526B72B6E91}" srcOrd="1" destOrd="0" presId="urn:microsoft.com/office/officeart/2005/8/layout/list1"/>
    <dgm:cxn modelId="{0C7CF099-C811-40E1-A258-F7F3F233C619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Организация новых форм взаимодействия.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Возможность прогнозирования ожидаемых результатов на основе автоматического анализа данных.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8C676A0-FF63-4391-A52B-99FA35C6D9A6}" type="presOf" srcId="{53FEC01F-2E61-4119-BB86-065A96B5C6A9}" destId="{2732D7F7-2FF9-49E5-A67C-5680566BFB13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3A79DF29-EF91-4E3F-AEDD-3547CD8023C1}" type="presOf" srcId="{9764D5BF-3069-4A13-A0ED-1A1FB37E955D}" destId="{F58F7C4B-B915-4A95-A050-A6F979C8AC63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59AFB985-7141-458A-8A69-8C907BE175BD}" type="presOf" srcId="{1EE2FFDD-0A57-4CEB-A088-238D6ABBBF55}" destId="{E84D61CF-92FA-4B52-8DF2-2114D35D72B9}" srcOrd="1" destOrd="0" presId="urn:microsoft.com/office/officeart/2005/8/layout/list1"/>
    <dgm:cxn modelId="{E68B9AC2-85FF-428D-AA32-034E34230C1C}" type="presOf" srcId="{9764D5BF-3069-4A13-A0ED-1A1FB37E955D}" destId="{0C94FF7E-83A5-4256-93CE-90B0CCB0FDFE}" srcOrd="1" destOrd="0" presId="urn:microsoft.com/office/officeart/2005/8/layout/list1"/>
    <dgm:cxn modelId="{47F105B0-D7C5-4531-9C71-89F0462E9D5F}" type="presOf" srcId="{1EE2FFDD-0A57-4CEB-A088-238D6ABBBF55}" destId="{EDC45AFF-1595-4609-BA55-7C6823825104}" srcOrd="0" destOrd="0" presId="urn:microsoft.com/office/officeart/2005/8/layout/list1"/>
    <dgm:cxn modelId="{41442436-E5AE-4E58-9C43-1DEE0901070E}" type="presParOf" srcId="{2732D7F7-2FF9-49E5-A67C-5680566BFB13}" destId="{173262C1-6D85-42B5-B387-3F709B8A6779}" srcOrd="0" destOrd="0" presId="urn:microsoft.com/office/officeart/2005/8/layout/list1"/>
    <dgm:cxn modelId="{FC87D3B3-ACEE-4A76-A33A-744014929DD4}" type="presParOf" srcId="{173262C1-6D85-42B5-B387-3F709B8A6779}" destId="{EDC45AFF-1595-4609-BA55-7C6823825104}" srcOrd="0" destOrd="0" presId="urn:microsoft.com/office/officeart/2005/8/layout/list1"/>
    <dgm:cxn modelId="{AFA91C75-AEAE-405A-97EC-6ECAC1789E31}" type="presParOf" srcId="{173262C1-6D85-42B5-B387-3F709B8A6779}" destId="{E84D61CF-92FA-4B52-8DF2-2114D35D72B9}" srcOrd="1" destOrd="0" presId="urn:microsoft.com/office/officeart/2005/8/layout/list1"/>
    <dgm:cxn modelId="{848FFF0E-AA61-4A71-AD03-3E3AF7205BF2}" type="presParOf" srcId="{2732D7F7-2FF9-49E5-A67C-5680566BFB13}" destId="{22A66F5A-5964-43EE-B999-904B55EBD510}" srcOrd="1" destOrd="0" presId="urn:microsoft.com/office/officeart/2005/8/layout/list1"/>
    <dgm:cxn modelId="{1DC7DADB-4C63-4E10-A0BA-2453870C76E8}" type="presParOf" srcId="{2732D7F7-2FF9-49E5-A67C-5680566BFB13}" destId="{3279972C-E806-46A1-9E74-BC33EA4ED889}" srcOrd="2" destOrd="0" presId="urn:microsoft.com/office/officeart/2005/8/layout/list1"/>
    <dgm:cxn modelId="{0D2E9FE0-AAC5-403B-958D-B5850B7F26E8}" type="presParOf" srcId="{2732D7F7-2FF9-49E5-A67C-5680566BFB13}" destId="{184F083D-8030-44D0-A846-2834EBBBA3A1}" srcOrd="3" destOrd="0" presId="urn:microsoft.com/office/officeart/2005/8/layout/list1"/>
    <dgm:cxn modelId="{BEDA79B8-C97C-4F38-9BA5-608150350162}" type="presParOf" srcId="{2732D7F7-2FF9-49E5-A67C-5680566BFB13}" destId="{D91A5415-815A-4034-9ABC-EABCBE0BEA77}" srcOrd="4" destOrd="0" presId="urn:microsoft.com/office/officeart/2005/8/layout/list1"/>
    <dgm:cxn modelId="{6FA88866-7DA5-4BDA-A443-C83B9EC650C5}" type="presParOf" srcId="{D91A5415-815A-4034-9ABC-EABCBE0BEA77}" destId="{F58F7C4B-B915-4A95-A050-A6F979C8AC63}" srcOrd="0" destOrd="0" presId="urn:microsoft.com/office/officeart/2005/8/layout/list1"/>
    <dgm:cxn modelId="{B4A23B9F-3475-4A6D-B066-162FD57E1233}" type="presParOf" srcId="{D91A5415-815A-4034-9ABC-EABCBE0BEA77}" destId="{0C94FF7E-83A5-4256-93CE-90B0CCB0FDFE}" srcOrd="1" destOrd="0" presId="urn:microsoft.com/office/officeart/2005/8/layout/list1"/>
    <dgm:cxn modelId="{9473E614-6E76-4BEE-BAA5-0142A12C40D0}" type="presParOf" srcId="{2732D7F7-2FF9-49E5-A67C-5680566BFB13}" destId="{B2826A6D-DA81-4076-97CB-E526B72B6E91}" srcOrd="5" destOrd="0" presId="urn:microsoft.com/office/officeart/2005/8/layout/list1"/>
    <dgm:cxn modelId="{57E01F8F-65D4-4DBF-8B30-FA60A17DBEF5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Облегченный доступ к информации.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Обеспечение цифровой грамотности пользователей.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16529" custLinFactNeighborY="71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236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8BC6CD0-A67A-4986-B74E-B51DC523A17B}" type="presOf" srcId="{9764D5BF-3069-4A13-A0ED-1A1FB37E955D}" destId="{F58F7C4B-B915-4A95-A050-A6F979C8AC63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82F9C49B-530D-4D12-9993-4C41C184CE42}" type="presOf" srcId="{1EE2FFDD-0A57-4CEB-A088-238D6ABBBF55}" destId="{E84D61CF-92FA-4B52-8DF2-2114D35D72B9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C0001C7C-A92D-47EF-9230-7E1FBE21871D}" type="presOf" srcId="{1EE2FFDD-0A57-4CEB-A088-238D6ABBBF55}" destId="{EDC45AFF-1595-4609-BA55-7C6823825104}" srcOrd="0" destOrd="0" presId="urn:microsoft.com/office/officeart/2005/8/layout/list1"/>
    <dgm:cxn modelId="{9D6F2C90-1FCA-461B-909D-02749344F242}" type="presOf" srcId="{53FEC01F-2E61-4119-BB86-065A96B5C6A9}" destId="{2732D7F7-2FF9-49E5-A67C-5680566BFB13}" srcOrd="0" destOrd="0" presId="urn:microsoft.com/office/officeart/2005/8/layout/list1"/>
    <dgm:cxn modelId="{4A9133AC-868A-47BC-8EEF-D9650B319DF0}" type="presOf" srcId="{9764D5BF-3069-4A13-A0ED-1A1FB37E955D}" destId="{0C94FF7E-83A5-4256-93CE-90B0CCB0FDFE}" srcOrd="1" destOrd="0" presId="urn:microsoft.com/office/officeart/2005/8/layout/list1"/>
    <dgm:cxn modelId="{5A309C7E-6E7D-4E76-9B1E-FE0CEECFD3E9}" type="presParOf" srcId="{2732D7F7-2FF9-49E5-A67C-5680566BFB13}" destId="{173262C1-6D85-42B5-B387-3F709B8A6779}" srcOrd="0" destOrd="0" presId="urn:microsoft.com/office/officeart/2005/8/layout/list1"/>
    <dgm:cxn modelId="{C34E2B36-F491-484B-8F7E-D5D963CD182C}" type="presParOf" srcId="{173262C1-6D85-42B5-B387-3F709B8A6779}" destId="{EDC45AFF-1595-4609-BA55-7C6823825104}" srcOrd="0" destOrd="0" presId="urn:microsoft.com/office/officeart/2005/8/layout/list1"/>
    <dgm:cxn modelId="{E65C89EB-E61B-4E33-BC41-4C56C73F2E7D}" type="presParOf" srcId="{173262C1-6D85-42B5-B387-3F709B8A6779}" destId="{E84D61CF-92FA-4B52-8DF2-2114D35D72B9}" srcOrd="1" destOrd="0" presId="urn:microsoft.com/office/officeart/2005/8/layout/list1"/>
    <dgm:cxn modelId="{DC5A2D2B-EFC9-489F-B2F9-61E8AE705AB9}" type="presParOf" srcId="{2732D7F7-2FF9-49E5-A67C-5680566BFB13}" destId="{22A66F5A-5964-43EE-B999-904B55EBD510}" srcOrd="1" destOrd="0" presId="urn:microsoft.com/office/officeart/2005/8/layout/list1"/>
    <dgm:cxn modelId="{59B7498D-B3DF-48DC-8687-E0B91C6181E1}" type="presParOf" srcId="{2732D7F7-2FF9-49E5-A67C-5680566BFB13}" destId="{3279972C-E806-46A1-9E74-BC33EA4ED889}" srcOrd="2" destOrd="0" presId="urn:microsoft.com/office/officeart/2005/8/layout/list1"/>
    <dgm:cxn modelId="{C6D9114A-9349-4478-B72F-85299FC4E5C9}" type="presParOf" srcId="{2732D7F7-2FF9-49E5-A67C-5680566BFB13}" destId="{184F083D-8030-44D0-A846-2834EBBBA3A1}" srcOrd="3" destOrd="0" presId="urn:microsoft.com/office/officeart/2005/8/layout/list1"/>
    <dgm:cxn modelId="{B407716E-106A-4C7F-8A31-2FD27C105896}" type="presParOf" srcId="{2732D7F7-2FF9-49E5-A67C-5680566BFB13}" destId="{D91A5415-815A-4034-9ABC-EABCBE0BEA77}" srcOrd="4" destOrd="0" presId="urn:microsoft.com/office/officeart/2005/8/layout/list1"/>
    <dgm:cxn modelId="{766B1ED3-3CCC-4F00-81D5-6C2AAB438214}" type="presParOf" srcId="{D91A5415-815A-4034-9ABC-EABCBE0BEA77}" destId="{F58F7C4B-B915-4A95-A050-A6F979C8AC63}" srcOrd="0" destOrd="0" presId="urn:microsoft.com/office/officeart/2005/8/layout/list1"/>
    <dgm:cxn modelId="{76C054E0-0852-44BA-9978-CA2580749BCE}" type="presParOf" srcId="{D91A5415-815A-4034-9ABC-EABCBE0BEA77}" destId="{0C94FF7E-83A5-4256-93CE-90B0CCB0FDFE}" srcOrd="1" destOrd="0" presId="urn:microsoft.com/office/officeart/2005/8/layout/list1"/>
    <dgm:cxn modelId="{F0E354BC-E8AA-4F14-9806-9F87481F0F5F}" type="presParOf" srcId="{2732D7F7-2FF9-49E5-A67C-5680566BFB13}" destId="{B2826A6D-DA81-4076-97CB-E526B72B6E91}" srcOrd="5" destOrd="0" presId="urn:microsoft.com/office/officeart/2005/8/layout/list1"/>
    <dgm:cxn modelId="{9D14E234-5C3F-4F63-BECC-F3A8AD6B51EE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smtClean="0">
              <a:solidFill>
                <a:schemeClr val="accent3">
                  <a:lumMod val="50000"/>
                </a:schemeClr>
              </a:solidFill>
            </a:rPr>
            <a:t>Стимулирующее влияние на развитие науки.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D2C9E27E-10BA-4D4F-ACC8-8C531BA26BDC}" type="presOf" srcId="{9764D5BF-3069-4A13-A0ED-1A1FB37E955D}" destId="{0C94FF7E-83A5-4256-93CE-90B0CCB0FDFE}" srcOrd="1" destOrd="0" presId="urn:microsoft.com/office/officeart/2005/8/layout/list1"/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2C5AD667-68F9-4F9E-9BF6-4D6AD89E86DB}" type="presOf" srcId="{53FEC01F-2E61-4119-BB86-065A96B5C6A9}" destId="{2732D7F7-2FF9-49E5-A67C-5680566BFB13}" srcOrd="0" destOrd="0" presId="urn:microsoft.com/office/officeart/2005/8/layout/list1"/>
    <dgm:cxn modelId="{1A45C23B-8DFC-4626-B987-BDE606D0FC89}" type="presOf" srcId="{9764D5BF-3069-4A13-A0ED-1A1FB37E955D}" destId="{F58F7C4B-B915-4A95-A050-A6F979C8AC63}" srcOrd="0" destOrd="0" presId="urn:microsoft.com/office/officeart/2005/8/layout/list1"/>
    <dgm:cxn modelId="{9CF4AF35-C86E-47A7-BA0A-75843EDC9B23}" type="presParOf" srcId="{2732D7F7-2FF9-49E5-A67C-5680566BFB13}" destId="{D91A5415-815A-4034-9ABC-EABCBE0BEA77}" srcOrd="0" destOrd="0" presId="urn:microsoft.com/office/officeart/2005/8/layout/list1"/>
    <dgm:cxn modelId="{D9940596-171A-4ED8-AF86-3D0198BA89E4}" type="presParOf" srcId="{D91A5415-815A-4034-9ABC-EABCBE0BEA77}" destId="{F58F7C4B-B915-4A95-A050-A6F979C8AC63}" srcOrd="0" destOrd="0" presId="urn:microsoft.com/office/officeart/2005/8/layout/list1"/>
    <dgm:cxn modelId="{FC08F902-B1EA-4EAF-A70E-EB186A54844C}" type="presParOf" srcId="{D91A5415-815A-4034-9ABC-EABCBE0BEA77}" destId="{0C94FF7E-83A5-4256-93CE-90B0CCB0FDFE}" srcOrd="1" destOrd="0" presId="urn:microsoft.com/office/officeart/2005/8/layout/list1"/>
    <dgm:cxn modelId="{AE81F194-C6D2-413C-8642-B4CC2743A771}" type="presParOf" srcId="{2732D7F7-2FF9-49E5-A67C-5680566BFB13}" destId="{B2826A6D-DA81-4076-97CB-E526B72B6E91}" srcOrd="1" destOrd="0" presId="urn:microsoft.com/office/officeart/2005/8/layout/list1"/>
    <dgm:cxn modelId="{C0DE1784-DA81-4322-9889-C5410D88E298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третий этап – процедурный, который предусматривает реализацию практической деятельности технологического проекта.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 custLinFactNeighborX="-348" custLinFactNeighborY="70859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5F3797F5-4D99-4B40-9161-CB0ED5C513DB}" type="presOf" srcId="{9764D5BF-3069-4A13-A0ED-1A1FB37E955D}" destId="{F58F7C4B-B915-4A95-A050-A6F979C8AC63}" srcOrd="0" destOrd="0" presId="urn:microsoft.com/office/officeart/2005/8/layout/list1"/>
    <dgm:cxn modelId="{0CACE9CA-CD9E-49FB-9024-C4FD6B342AAD}" type="presOf" srcId="{9764D5BF-3069-4A13-A0ED-1A1FB37E955D}" destId="{0C94FF7E-83A5-4256-93CE-90B0CCB0FDFE}" srcOrd="1" destOrd="0" presId="urn:microsoft.com/office/officeart/2005/8/layout/list1"/>
    <dgm:cxn modelId="{E37F014F-E895-4FF9-AB61-82E03F81DFB8}" type="presOf" srcId="{53FEC01F-2E61-4119-BB86-065A96B5C6A9}" destId="{2732D7F7-2FF9-49E5-A67C-5680566BFB13}" srcOrd="0" destOrd="0" presId="urn:microsoft.com/office/officeart/2005/8/layout/list1"/>
    <dgm:cxn modelId="{267DF5C7-3AE2-4DD9-BD9C-8982A37B3510}" type="presParOf" srcId="{2732D7F7-2FF9-49E5-A67C-5680566BFB13}" destId="{D91A5415-815A-4034-9ABC-EABCBE0BEA77}" srcOrd="0" destOrd="0" presId="urn:microsoft.com/office/officeart/2005/8/layout/list1"/>
    <dgm:cxn modelId="{7AB31BA8-5325-47E0-8BB4-D725BF71E073}" type="presParOf" srcId="{D91A5415-815A-4034-9ABC-EABCBE0BEA77}" destId="{F58F7C4B-B915-4A95-A050-A6F979C8AC63}" srcOrd="0" destOrd="0" presId="urn:microsoft.com/office/officeart/2005/8/layout/list1"/>
    <dgm:cxn modelId="{97243A47-94BD-438D-ACEC-F87D9F12B082}" type="presParOf" srcId="{D91A5415-815A-4034-9ABC-EABCBE0BEA77}" destId="{0C94FF7E-83A5-4256-93CE-90B0CCB0FDFE}" srcOrd="1" destOrd="0" presId="urn:microsoft.com/office/officeart/2005/8/layout/list1"/>
    <dgm:cxn modelId="{219025A6-80C7-42B8-AF18-7A1DD17536BD}" type="presParOf" srcId="{2732D7F7-2FF9-49E5-A67C-5680566BFB13}" destId="{B2826A6D-DA81-4076-97CB-E526B72B6E91}" srcOrd="1" destOrd="0" presId="urn:microsoft.com/office/officeart/2005/8/layout/list1"/>
    <dgm:cxn modelId="{C340BD55-A62E-487D-99C2-FFE5DAF8BFCD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текстовой информации (например, гипертекстовые системы);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графики (к ним относятся средства для обработки векторной графики);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315A87E-9CA1-46F9-8203-7B97F4A5BC03}" type="presOf" srcId="{9764D5BF-3069-4A13-A0ED-1A1FB37E955D}" destId="{F58F7C4B-B915-4A95-A050-A6F979C8AC63}" srcOrd="0" destOrd="0" presId="urn:microsoft.com/office/officeart/2005/8/layout/list1"/>
    <dgm:cxn modelId="{54661FAE-EC74-4B24-ADA5-180A230F25B7}" type="presOf" srcId="{53FEC01F-2E61-4119-BB86-065A96B5C6A9}" destId="{2732D7F7-2FF9-49E5-A67C-5680566BFB13}" srcOrd="0" destOrd="0" presId="urn:microsoft.com/office/officeart/2005/8/layout/list1"/>
    <dgm:cxn modelId="{DBBA1A5A-59F7-4B50-AB04-A1EADA1A793D}" type="presOf" srcId="{1EE2FFDD-0A57-4CEB-A088-238D6ABBBF55}" destId="{E84D61CF-92FA-4B52-8DF2-2114D35D72B9}" srcOrd="1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436385C9-6CF1-499D-80A5-CA5F1731A767}" type="presOf" srcId="{9764D5BF-3069-4A13-A0ED-1A1FB37E955D}" destId="{0C94FF7E-83A5-4256-93CE-90B0CCB0FDFE}" srcOrd="1" destOrd="0" presId="urn:microsoft.com/office/officeart/2005/8/layout/list1"/>
    <dgm:cxn modelId="{11BDCD5D-84EA-429B-8CA5-9BD99F56EA02}" type="presOf" srcId="{1EE2FFDD-0A57-4CEB-A088-238D6ABBBF55}" destId="{EDC45AFF-1595-4609-BA55-7C6823825104}" srcOrd="0" destOrd="0" presId="urn:microsoft.com/office/officeart/2005/8/layout/list1"/>
    <dgm:cxn modelId="{BAC553A6-71CA-439E-AB9B-1E212D280833}" type="presParOf" srcId="{2732D7F7-2FF9-49E5-A67C-5680566BFB13}" destId="{173262C1-6D85-42B5-B387-3F709B8A6779}" srcOrd="0" destOrd="0" presId="urn:microsoft.com/office/officeart/2005/8/layout/list1"/>
    <dgm:cxn modelId="{322A033E-35F0-4B73-86CD-F77EB6EC6E72}" type="presParOf" srcId="{173262C1-6D85-42B5-B387-3F709B8A6779}" destId="{EDC45AFF-1595-4609-BA55-7C6823825104}" srcOrd="0" destOrd="0" presId="urn:microsoft.com/office/officeart/2005/8/layout/list1"/>
    <dgm:cxn modelId="{51B21850-FEFE-4414-B03A-EF50B1D450FC}" type="presParOf" srcId="{173262C1-6D85-42B5-B387-3F709B8A6779}" destId="{E84D61CF-92FA-4B52-8DF2-2114D35D72B9}" srcOrd="1" destOrd="0" presId="urn:microsoft.com/office/officeart/2005/8/layout/list1"/>
    <dgm:cxn modelId="{2E22FFC4-2945-41C6-8003-745CD67F577F}" type="presParOf" srcId="{2732D7F7-2FF9-49E5-A67C-5680566BFB13}" destId="{22A66F5A-5964-43EE-B999-904B55EBD510}" srcOrd="1" destOrd="0" presId="urn:microsoft.com/office/officeart/2005/8/layout/list1"/>
    <dgm:cxn modelId="{B0BD36F8-5A8F-4A3C-BB3F-62AEC16E5F97}" type="presParOf" srcId="{2732D7F7-2FF9-49E5-A67C-5680566BFB13}" destId="{3279972C-E806-46A1-9E74-BC33EA4ED889}" srcOrd="2" destOrd="0" presId="urn:microsoft.com/office/officeart/2005/8/layout/list1"/>
    <dgm:cxn modelId="{00DF1B28-344E-4895-8278-E5B3828360C2}" type="presParOf" srcId="{2732D7F7-2FF9-49E5-A67C-5680566BFB13}" destId="{184F083D-8030-44D0-A846-2834EBBBA3A1}" srcOrd="3" destOrd="0" presId="urn:microsoft.com/office/officeart/2005/8/layout/list1"/>
    <dgm:cxn modelId="{A144E9FA-9FE3-473C-9656-1417B1157664}" type="presParOf" srcId="{2732D7F7-2FF9-49E5-A67C-5680566BFB13}" destId="{D91A5415-815A-4034-9ABC-EABCBE0BEA77}" srcOrd="4" destOrd="0" presId="urn:microsoft.com/office/officeart/2005/8/layout/list1"/>
    <dgm:cxn modelId="{09EDC2CE-79CA-43F2-989F-0146465E4066}" type="presParOf" srcId="{D91A5415-815A-4034-9ABC-EABCBE0BEA77}" destId="{F58F7C4B-B915-4A95-A050-A6F979C8AC63}" srcOrd="0" destOrd="0" presId="urn:microsoft.com/office/officeart/2005/8/layout/list1"/>
    <dgm:cxn modelId="{A1E0BE0A-7148-4B53-950A-5F2B46A08387}" type="presParOf" srcId="{D91A5415-815A-4034-9ABC-EABCBE0BEA77}" destId="{0C94FF7E-83A5-4256-93CE-90B0CCB0FDFE}" srcOrd="1" destOrd="0" presId="urn:microsoft.com/office/officeart/2005/8/layout/list1"/>
    <dgm:cxn modelId="{CB871572-D55F-4A3E-8B65-DABB606521BF}" type="presParOf" srcId="{2732D7F7-2FF9-49E5-A67C-5680566BFB13}" destId="{B2826A6D-DA81-4076-97CB-E526B72B6E91}" srcOrd="5" destOrd="0" presId="urn:microsoft.com/office/officeart/2005/8/layout/list1"/>
    <dgm:cxn modelId="{A3242254-FD85-47C4-8BB4-7CF76B1D760F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анимации, в том числе видеоизображений и звука (системы для создания </a:t>
          </a:r>
          <a:r>
            <a:rPr lang="ru-RU" sz="2400" b="0" i="0" dirty="0" err="1" smtClean="0">
              <a:solidFill>
                <a:schemeClr val="accent3">
                  <a:lumMod val="50000"/>
                </a:schemeClr>
              </a:solidFill>
            </a:rPr>
            <a:t>мультимедийных</a:t>
          </a:r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 приложений);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знаний.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2348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207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0A1D285-68ED-4343-8BB3-88EBA8E9BFDD}" type="presOf" srcId="{1EE2FFDD-0A57-4CEB-A088-238D6ABBBF55}" destId="{EDC45AFF-1595-4609-BA55-7C6823825104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DB17B04B-142E-4B64-8AA7-913A1DBFE85F}" type="presOf" srcId="{1EE2FFDD-0A57-4CEB-A088-238D6ABBBF55}" destId="{E84D61CF-92FA-4B52-8DF2-2114D35D72B9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91E1E1B6-FFE9-41B8-8C8D-0E007E95858D}" type="presOf" srcId="{9764D5BF-3069-4A13-A0ED-1A1FB37E955D}" destId="{0C94FF7E-83A5-4256-93CE-90B0CCB0FDFE}" srcOrd="1" destOrd="0" presId="urn:microsoft.com/office/officeart/2005/8/layout/list1"/>
    <dgm:cxn modelId="{1EAD7B41-CC5F-4F77-A451-3D59AC73DFFF}" type="presOf" srcId="{9764D5BF-3069-4A13-A0ED-1A1FB37E955D}" destId="{F58F7C4B-B915-4A95-A050-A6F979C8AC63}" srcOrd="0" destOrd="0" presId="urn:microsoft.com/office/officeart/2005/8/layout/list1"/>
    <dgm:cxn modelId="{1139F7F1-D03E-4CC9-87EF-A890AB764668}" type="presOf" srcId="{53FEC01F-2E61-4119-BB86-065A96B5C6A9}" destId="{2732D7F7-2FF9-49E5-A67C-5680566BFB13}" srcOrd="0" destOrd="0" presId="urn:microsoft.com/office/officeart/2005/8/layout/list1"/>
    <dgm:cxn modelId="{9452E9B7-4F14-4EE8-845F-C78EBE70AD83}" type="presParOf" srcId="{2732D7F7-2FF9-49E5-A67C-5680566BFB13}" destId="{173262C1-6D85-42B5-B387-3F709B8A6779}" srcOrd="0" destOrd="0" presId="urn:microsoft.com/office/officeart/2005/8/layout/list1"/>
    <dgm:cxn modelId="{E53450AD-6BD7-4685-B3FA-0699C7037880}" type="presParOf" srcId="{173262C1-6D85-42B5-B387-3F709B8A6779}" destId="{EDC45AFF-1595-4609-BA55-7C6823825104}" srcOrd="0" destOrd="0" presId="urn:microsoft.com/office/officeart/2005/8/layout/list1"/>
    <dgm:cxn modelId="{AE089F2D-2DF6-4DCE-B8C9-2D384396F568}" type="presParOf" srcId="{173262C1-6D85-42B5-B387-3F709B8A6779}" destId="{E84D61CF-92FA-4B52-8DF2-2114D35D72B9}" srcOrd="1" destOrd="0" presId="urn:microsoft.com/office/officeart/2005/8/layout/list1"/>
    <dgm:cxn modelId="{0DAB3442-1A66-4D3C-8088-67BD09A4DDB6}" type="presParOf" srcId="{2732D7F7-2FF9-49E5-A67C-5680566BFB13}" destId="{22A66F5A-5964-43EE-B999-904B55EBD510}" srcOrd="1" destOrd="0" presId="urn:microsoft.com/office/officeart/2005/8/layout/list1"/>
    <dgm:cxn modelId="{02650B29-7808-44E7-87CD-0FC4D44ADF3A}" type="presParOf" srcId="{2732D7F7-2FF9-49E5-A67C-5680566BFB13}" destId="{3279972C-E806-46A1-9E74-BC33EA4ED889}" srcOrd="2" destOrd="0" presId="urn:microsoft.com/office/officeart/2005/8/layout/list1"/>
    <dgm:cxn modelId="{B48BF199-A977-4FDE-9289-18ACF0D281C8}" type="presParOf" srcId="{2732D7F7-2FF9-49E5-A67C-5680566BFB13}" destId="{184F083D-8030-44D0-A846-2834EBBBA3A1}" srcOrd="3" destOrd="0" presId="urn:microsoft.com/office/officeart/2005/8/layout/list1"/>
    <dgm:cxn modelId="{E82ABDAC-BAF4-4146-8BD6-47819C8E273B}" type="presParOf" srcId="{2732D7F7-2FF9-49E5-A67C-5680566BFB13}" destId="{D91A5415-815A-4034-9ABC-EABCBE0BEA77}" srcOrd="4" destOrd="0" presId="urn:microsoft.com/office/officeart/2005/8/layout/list1"/>
    <dgm:cxn modelId="{E0298A84-ACB7-436B-8E62-8F65CE3FB29C}" type="presParOf" srcId="{D91A5415-815A-4034-9ABC-EABCBE0BEA77}" destId="{F58F7C4B-B915-4A95-A050-A6F979C8AC63}" srcOrd="0" destOrd="0" presId="urn:microsoft.com/office/officeart/2005/8/layout/list1"/>
    <dgm:cxn modelId="{49CCC522-9E9A-487E-B079-1106854AFF1E}" type="presParOf" srcId="{D91A5415-815A-4034-9ABC-EABCBE0BEA77}" destId="{0C94FF7E-83A5-4256-93CE-90B0CCB0FDFE}" srcOrd="1" destOrd="0" presId="urn:microsoft.com/office/officeart/2005/8/layout/list1"/>
    <dgm:cxn modelId="{37D6B125-B9D1-48AF-8A6C-E832BE1CFA2F}" type="presParOf" srcId="{2732D7F7-2FF9-49E5-A67C-5680566BFB13}" destId="{B2826A6D-DA81-4076-97CB-E526B72B6E91}" srcOrd="5" destOrd="0" presId="urn:microsoft.com/office/officeart/2005/8/layout/list1"/>
    <dgm:cxn modelId="{B04AE98C-EDFE-4289-80ED-EF08C4682406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спутниковой и волоконно-оптической связи;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систем телевещания;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C7B07DAB-6BE1-4820-89A9-A083E3FDBB8D}" type="presOf" srcId="{9764D5BF-3069-4A13-A0ED-1A1FB37E955D}" destId="{0C94FF7E-83A5-4256-93CE-90B0CCB0FDFE}" srcOrd="1" destOrd="0" presId="urn:microsoft.com/office/officeart/2005/8/layout/list1"/>
    <dgm:cxn modelId="{44CC5D52-7D5B-42B6-9084-AE92EE60D207}" type="presOf" srcId="{1EE2FFDD-0A57-4CEB-A088-238D6ABBBF55}" destId="{EDC45AFF-1595-4609-BA55-7C6823825104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7195B025-DBFF-491E-BB64-71F653D3A304}" type="presOf" srcId="{53FEC01F-2E61-4119-BB86-065A96B5C6A9}" destId="{2732D7F7-2FF9-49E5-A67C-5680566BFB13}" srcOrd="0" destOrd="0" presId="urn:microsoft.com/office/officeart/2005/8/layout/list1"/>
    <dgm:cxn modelId="{8FF959DE-435A-45E7-A1CA-368F92920957}" type="presOf" srcId="{9764D5BF-3069-4A13-A0ED-1A1FB37E955D}" destId="{F58F7C4B-B915-4A95-A050-A6F979C8AC63}" srcOrd="0" destOrd="0" presId="urn:microsoft.com/office/officeart/2005/8/layout/list1"/>
    <dgm:cxn modelId="{EE765F9E-B3E2-4780-B55A-B5D160A7EBEC}" type="presOf" srcId="{1EE2FFDD-0A57-4CEB-A088-238D6ABBBF55}" destId="{E84D61CF-92FA-4B52-8DF2-2114D35D72B9}" srcOrd="1" destOrd="0" presId="urn:microsoft.com/office/officeart/2005/8/layout/list1"/>
    <dgm:cxn modelId="{D376FE0B-151B-40FF-876A-A6F548D2716B}" type="presParOf" srcId="{2732D7F7-2FF9-49E5-A67C-5680566BFB13}" destId="{173262C1-6D85-42B5-B387-3F709B8A6779}" srcOrd="0" destOrd="0" presId="urn:microsoft.com/office/officeart/2005/8/layout/list1"/>
    <dgm:cxn modelId="{95A7FA73-04DD-42C7-A060-1A901021B36B}" type="presParOf" srcId="{173262C1-6D85-42B5-B387-3F709B8A6779}" destId="{EDC45AFF-1595-4609-BA55-7C6823825104}" srcOrd="0" destOrd="0" presId="urn:microsoft.com/office/officeart/2005/8/layout/list1"/>
    <dgm:cxn modelId="{96B0EB4A-6562-4B35-B14B-BE54371F189A}" type="presParOf" srcId="{173262C1-6D85-42B5-B387-3F709B8A6779}" destId="{E84D61CF-92FA-4B52-8DF2-2114D35D72B9}" srcOrd="1" destOrd="0" presId="urn:microsoft.com/office/officeart/2005/8/layout/list1"/>
    <dgm:cxn modelId="{7FEF9747-7BA1-444F-A9CB-C6BA1DF87CA9}" type="presParOf" srcId="{2732D7F7-2FF9-49E5-A67C-5680566BFB13}" destId="{22A66F5A-5964-43EE-B999-904B55EBD510}" srcOrd="1" destOrd="0" presId="urn:microsoft.com/office/officeart/2005/8/layout/list1"/>
    <dgm:cxn modelId="{97F9AD24-FA83-4E16-8A6C-331AB060FD14}" type="presParOf" srcId="{2732D7F7-2FF9-49E5-A67C-5680566BFB13}" destId="{3279972C-E806-46A1-9E74-BC33EA4ED889}" srcOrd="2" destOrd="0" presId="urn:microsoft.com/office/officeart/2005/8/layout/list1"/>
    <dgm:cxn modelId="{2830698C-D272-4B96-A136-54C692CA8C05}" type="presParOf" srcId="{2732D7F7-2FF9-49E5-A67C-5680566BFB13}" destId="{184F083D-8030-44D0-A846-2834EBBBA3A1}" srcOrd="3" destOrd="0" presId="urn:microsoft.com/office/officeart/2005/8/layout/list1"/>
    <dgm:cxn modelId="{C4264A62-18DA-46C2-87DD-7AED0FC39E8F}" type="presParOf" srcId="{2732D7F7-2FF9-49E5-A67C-5680566BFB13}" destId="{D91A5415-815A-4034-9ABC-EABCBE0BEA77}" srcOrd="4" destOrd="0" presId="urn:microsoft.com/office/officeart/2005/8/layout/list1"/>
    <dgm:cxn modelId="{A18F0F50-3610-4BB8-A955-AC5F33471C4D}" type="presParOf" srcId="{D91A5415-815A-4034-9ABC-EABCBE0BEA77}" destId="{F58F7C4B-B915-4A95-A050-A6F979C8AC63}" srcOrd="0" destOrd="0" presId="urn:microsoft.com/office/officeart/2005/8/layout/list1"/>
    <dgm:cxn modelId="{D4F7A22B-8333-4502-B62A-BBD11B9D0AF4}" type="presParOf" srcId="{D91A5415-815A-4034-9ABC-EABCBE0BEA77}" destId="{0C94FF7E-83A5-4256-93CE-90B0CCB0FDFE}" srcOrd="1" destOrd="0" presId="urn:microsoft.com/office/officeart/2005/8/layout/list1"/>
    <dgm:cxn modelId="{25CF4DBF-F8BE-43C8-865B-BDC50CF5ECF3}" type="presParOf" srcId="{2732D7F7-2FF9-49E5-A67C-5680566BFB13}" destId="{B2826A6D-DA81-4076-97CB-E526B72B6E91}" srcOrd="5" destOrd="0" presId="urn:microsoft.com/office/officeart/2005/8/layout/list1"/>
    <dgm:cxn modelId="{A68D06E5-3C9E-455E-A155-99C68D20EA02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err="1" smtClean="0">
              <a:solidFill>
                <a:schemeClr val="accent3">
                  <a:lumMod val="50000"/>
                </a:schemeClr>
              </a:solidFill>
            </a:rPr>
            <a:t>интернет-технологий</a:t>
          </a:r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;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сетей передачи данных.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3638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207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D57C55E-3D80-443F-ABDC-3F6A853DEE99}" type="presOf" srcId="{1EE2FFDD-0A57-4CEB-A088-238D6ABBBF55}" destId="{E84D61CF-92FA-4B52-8DF2-2114D35D72B9}" srcOrd="1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1CA5C90E-1374-438A-BC17-13B78D589457}" type="presOf" srcId="{53FEC01F-2E61-4119-BB86-065A96B5C6A9}" destId="{2732D7F7-2FF9-49E5-A67C-5680566BFB13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C98F7089-0975-4BBA-8115-9091719E7094}" type="presOf" srcId="{1EE2FFDD-0A57-4CEB-A088-238D6ABBBF55}" destId="{EDC45AFF-1595-4609-BA55-7C6823825104}" srcOrd="0" destOrd="0" presId="urn:microsoft.com/office/officeart/2005/8/layout/list1"/>
    <dgm:cxn modelId="{94CADAD5-A3FF-4E82-AF43-84618B163C62}" type="presOf" srcId="{9764D5BF-3069-4A13-A0ED-1A1FB37E955D}" destId="{F58F7C4B-B915-4A95-A050-A6F979C8AC63}" srcOrd="0" destOrd="0" presId="urn:microsoft.com/office/officeart/2005/8/layout/list1"/>
    <dgm:cxn modelId="{2D252E94-6D06-48FC-83EB-C03AF11DD764}" type="presOf" srcId="{9764D5BF-3069-4A13-A0ED-1A1FB37E955D}" destId="{0C94FF7E-83A5-4256-93CE-90B0CCB0FDFE}" srcOrd="1" destOrd="0" presId="urn:microsoft.com/office/officeart/2005/8/layout/list1"/>
    <dgm:cxn modelId="{649A603B-C1C5-426D-8C2D-44285168599C}" type="presParOf" srcId="{2732D7F7-2FF9-49E5-A67C-5680566BFB13}" destId="{173262C1-6D85-42B5-B387-3F709B8A6779}" srcOrd="0" destOrd="0" presId="urn:microsoft.com/office/officeart/2005/8/layout/list1"/>
    <dgm:cxn modelId="{9946BED7-1399-4904-9275-917C3C72FF80}" type="presParOf" srcId="{173262C1-6D85-42B5-B387-3F709B8A6779}" destId="{EDC45AFF-1595-4609-BA55-7C6823825104}" srcOrd="0" destOrd="0" presId="urn:microsoft.com/office/officeart/2005/8/layout/list1"/>
    <dgm:cxn modelId="{CA688383-EB75-4F2E-BBB1-4E822FD7A243}" type="presParOf" srcId="{173262C1-6D85-42B5-B387-3F709B8A6779}" destId="{E84D61CF-92FA-4B52-8DF2-2114D35D72B9}" srcOrd="1" destOrd="0" presId="urn:microsoft.com/office/officeart/2005/8/layout/list1"/>
    <dgm:cxn modelId="{FE148AB0-A57B-4B2B-81A7-04E7DE09A464}" type="presParOf" srcId="{2732D7F7-2FF9-49E5-A67C-5680566BFB13}" destId="{22A66F5A-5964-43EE-B999-904B55EBD510}" srcOrd="1" destOrd="0" presId="urn:microsoft.com/office/officeart/2005/8/layout/list1"/>
    <dgm:cxn modelId="{B262F27D-55FF-409A-9158-5AF7B8E7C56A}" type="presParOf" srcId="{2732D7F7-2FF9-49E5-A67C-5680566BFB13}" destId="{3279972C-E806-46A1-9E74-BC33EA4ED889}" srcOrd="2" destOrd="0" presId="urn:microsoft.com/office/officeart/2005/8/layout/list1"/>
    <dgm:cxn modelId="{31148FA9-029D-4A68-8022-61017D3E71AE}" type="presParOf" srcId="{2732D7F7-2FF9-49E5-A67C-5680566BFB13}" destId="{184F083D-8030-44D0-A846-2834EBBBA3A1}" srcOrd="3" destOrd="0" presId="urn:microsoft.com/office/officeart/2005/8/layout/list1"/>
    <dgm:cxn modelId="{20596AF6-40CA-4B15-A8B3-7F2FBEF21032}" type="presParOf" srcId="{2732D7F7-2FF9-49E5-A67C-5680566BFB13}" destId="{D91A5415-815A-4034-9ABC-EABCBE0BEA77}" srcOrd="4" destOrd="0" presId="urn:microsoft.com/office/officeart/2005/8/layout/list1"/>
    <dgm:cxn modelId="{F8942FC5-C0FF-4216-A6D2-690142388D73}" type="presParOf" srcId="{D91A5415-815A-4034-9ABC-EABCBE0BEA77}" destId="{F58F7C4B-B915-4A95-A050-A6F979C8AC63}" srcOrd="0" destOrd="0" presId="urn:microsoft.com/office/officeart/2005/8/layout/list1"/>
    <dgm:cxn modelId="{041F625C-FDD3-4226-AE8C-4FE8B359F2D1}" type="presParOf" srcId="{D91A5415-815A-4034-9ABC-EABCBE0BEA77}" destId="{0C94FF7E-83A5-4256-93CE-90B0CCB0FDFE}" srcOrd="1" destOrd="0" presId="urn:microsoft.com/office/officeart/2005/8/layout/list1"/>
    <dgm:cxn modelId="{58E9F4DB-4411-456A-92DB-72FFBF648156}" type="presParOf" srcId="{2732D7F7-2FF9-49E5-A67C-5680566BFB13}" destId="{B2826A6D-DA81-4076-97CB-E526B72B6E91}" srcOrd="5" destOrd="0" presId="urn:microsoft.com/office/officeart/2005/8/layout/list1"/>
    <dgm:cxn modelId="{3E211665-57B5-4E96-9501-7284F4899458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1. Локальные компьютерные сети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2. Глобальная компьютерная сеть Интернет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61DB9A4-6F79-44B7-8DAE-149CAED93B5E}" type="presOf" srcId="{1EE2FFDD-0A57-4CEB-A088-238D6ABBBF55}" destId="{EDC45AFF-1595-4609-BA55-7C6823825104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506DBD74-AE1A-495B-B696-AB0DF90A0EDE}" type="presOf" srcId="{1EE2FFDD-0A57-4CEB-A088-238D6ABBBF55}" destId="{E84D61CF-92FA-4B52-8DF2-2114D35D72B9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EF90A325-23F0-4D3D-9D80-3225439C2E2E}" type="presOf" srcId="{9764D5BF-3069-4A13-A0ED-1A1FB37E955D}" destId="{F58F7C4B-B915-4A95-A050-A6F979C8AC63}" srcOrd="0" destOrd="0" presId="urn:microsoft.com/office/officeart/2005/8/layout/list1"/>
    <dgm:cxn modelId="{34C936A2-0EDB-40EA-9A13-6B9FB4221E03}" type="presOf" srcId="{53FEC01F-2E61-4119-BB86-065A96B5C6A9}" destId="{2732D7F7-2FF9-49E5-A67C-5680566BFB13}" srcOrd="0" destOrd="0" presId="urn:microsoft.com/office/officeart/2005/8/layout/list1"/>
    <dgm:cxn modelId="{199C80CC-D754-4F53-BF38-1432D10CB9FB}" type="presOf" srcId="{9764D5BF-3069-4A13-A0ED-1A1FB37E955D}" destId="{0C94FF7E-83A5-4256-93CE-90B0CCB0FDFE}" srcOrd="1" destOrd="0" presId="urn:microsoft.com/office/officeart/2005/8/layout/list1"/>
    <dgm:cxn modelId="{63EF7AC7-5041-466C-A09C-056B76E351D7}" type="presParOf" srcId="{2732D7F7-2FF9-49E5-A67C-5680566BFB13}" destId="{173262C1-6D85-42B5-B387-3F709B8A6779}" srcOrd="0" destOrd="0" presId="urn:microsoft.com/office/officeart/2005/8/layout/list1"/>
    <dgm:cxn modelId="{4F82ABCE-51F7-4C88-8BC9-D86FE67FAC90}" type="presParOf" srcId="{173262C1-6D85-42B5-B387-3F709B8A6779}" destId="{EDC45AFF-1595-4609-BA55-7C6823825104}" srcOrd="0" destOrd="0" presId="urn:microsoft.com/office/officeart/2005/8/layout/list1"/>
    <dgm:cxn modelId="{D6501006-2506-4A3A-93DE-4861FB7BDC72}" type="presParOf" srcId="{173262C1-6D85-42B5-B387-3F709B8A6779}" destId="{E84D61CF-92FA-4B52-8DF2-2114D35D72B9}" srcOrd="1" destOrd="0" presId="urn:microsoft.com/office/officeart/2005/8/layout/list1"/>
    <dgm:cxn modelId="{19F6238A-DDC8-41A3-A852-40D23E8EB566}" type="presParOf" srcId="{2732D7F7-2FF9-49E5-A67C-5680566BFB13}" destId="{22A66F5A-5964-43EE-B999-904B55EBD510}" srcOrd="1" destOrd="0" presId="urn:microsoft.com/office/officeart/2005/8/layout/list1"/>
    <dgm:cxn modelId="{9DECEB23-C00E-4925-BE0E-117380B53CFB}" type="presParOf" srcId="{2732D7F7-2FF9-49E5-A67C-5680566BFB13}" destId="{3279972C-E806-46A1-9E74-BC33EA4ED889}" srcOrd="2" destOrd="0" presId="urn:microsoft.com/office/officeart/2005/8/layout/list1"/>
    <dgm:cxn modelId="{D9C69CD8-40B5-4864-9AB0-C587257726D6}" type="presParOf" srcId="{2732D7F7-2FF9-49E5-A67C-5680566BFB13}" destId="{184F083D-8030-44D0-A846-2834EBBBA3A1}" srcOrd="3" destOrd="0" presId="urn:microsoft.com/office/officeart/2005/8/layout/list1"/>
    <dgm:cxn modelId="{7F355F71-FC7D-445A-9A71-329CD7E658B7}" type="presParOf" srcId="{2732D7F7-2FF9-49E5-A67C-5680566BFB13}" destId="{D91A5415-815A-4034-9ABC-EABCBE0BEA77}" srcOrd="4" destOrd="0" presId="urn:microsoft.com/office/officeart/2005/8/layout/list1"/>
    <dgm:cxn modelId="{D340A22B-BEA7-4BBC-A746-11AA266B8F3C}" type="presParOf" srcId="{D91A5415-815A-4034-9ABC-EABCBE0BEA77}" destId="{F58F7C4B-B915-4A95-A050-A6F979C8AC63}" srcOrd="0" destOrd="0" presId="urn:microsoft.com/office/officeart/2005/8/layout/list1"/>
    <dgm:cxn modelId="{D3A98F38-6897-4173-B0F0-3B9D6E6436C7}" type="presParOf" srcId="{D91A5415-815A-4034-9ABC-EABCBE0BEA77}" destId="{0C94FF7E-83A5-4256-93CE-90B0CCB0FDFE}" srcOrd="1" destOrd="0" presId="urn:microsoft.com/office/officeart/2005/8/layout/list1"/>
    <dgm:cxn modelId="{11BE972C-BF87-4BF7-9D57-44EC23C4F302}" type="presParOf" srcId="{2732D7F7-2FF9-49E5-A67C-5680566BFB13}" destId="{B2826A6D-DA81-4076-97CB-E526B72B6E91}" srcOrd="5" destOrd="0" presId="urn:microsoft.com/office/officeart/2005/8/layout/list1"/>
    <dgm:cxn modelId="{8F4E25D0-7DBC-46C0-B169-EEB20450F5B7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3. Протокол передачи данных TCP/IP</a:t>
          </a:r>
          <a:endParaRPr lang="ru-RU" sz="2400" dirty="0" smtClean="0">
            <a:solidFill>
              <a:schemeClr val="accent3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4. Электронная почта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9A88FBF5-5005-49F5-B707-37F13045FE9C}" type="presOf" srcId="{9764D5BF-3069-4A13-A0ED-1A1FB37E955D}" destId="{F58F7C4B-B915-4A95-A050-A6F979C8AC63}" srcOrd="0" destOrd="0" presId="urn:microsoft.com/office/officeart/2005/8/layout/list1"/>
    <dgm:cxn modelId="{9BAE9DE7-89E1-4E26-9F0B-CEF5F03D9431}" type="presOf" srcId="{9764D5BF-3069-4A13-A0ED-1A1FB37E955D}" destId="{0C94FF7E-83A5-4256-93CE-90B0CCB0FDFE}" srcOrd="1" destOrd="0" presId="urn:microsoft.com/office/officeart/2005/8/layout/list1"/>
    <dgm:cxn modelId="{99E1A1E6-0C08-4FED-B102-3E7D44AF0E90}" type="presOf" srcId="{1EE2FFDD-0A57-4CEB-A088-238D6ABBBF55}" destId="{EDC45AFF-1595-4609-BA55-7C6823825104}" srcOrd="0" destOrd="0" presId="urn:microsoft.com/office/officeart/2005/8/layout/list1"/>
    <dgm:cxn modelId="{742CCE3C-D0F4-4D67-9755-55188EBD6E12}" type="presOf" srcId="{53FEC01F-2E61-4119-BB86-065A96B5C6A9}" destId="{2732D7F7-2FF9-49E5-A67C-5680566BFB13}" srcOrd="0" destOrd="0" presId="urn:microsoft.com/office/officeart/2005/8/layout/list1"/>
    <dgm:cxn modelId="{3F429864-00EC-43D5-B023-441C519BE68A}" type="presOf" srcId="{1EE2FFDD-0A57-4CEB-A088-238D6ABBBF55}" destId="{E84D61CF-92FA-4B52-8DF2-2114D35D72B9}" srcOrd="1" destOrd="0" presId="urn:microsoft.com/office/officeart/2005/8/layout/list1"/>
    <dgm:cxn modelId="{A1DDA3B5-6905-4E97-B431-80EBD901B8FC}" type="presParOf" srcId="{2732D7F7-2FF9-49E5-A67C-5680566BFB13}" destId="{173262C1-6D85-42B5-B387-3F709B8A6779}" srcOrd="0" destOrd="0" presId="urn:microsoft.com/office/officeart/2005/8/layout/list1"/>
    <dgm:cxn modelId="{3613B1AD-447C-4B2C-B12B-978F9EDFDF94}" type="presParOf" srcId="{173262C1-6D85-42B5-B387-3F709B8A6779}" destId="{EDC45AFF-1595-4609-BA55-7C6823825104}" srcOrd="0" destOrd="0" presId="urn:microsoft.com/office/officeart/2005/8/layout/list1"/>
    <dgm:cxn modelId="{391C3F5A-CB51-4AF2-BD7F-FC57DCBFF0C6}" type="presParOf" srcId="{173262C1-6D85-42B5-B387-3F709B8A6779}" destId="{E84D61CF-92FA-4B52-8DF2-2114D35D72B9}" srcOrd="1" destOrd="0" presId="urn:microsoft.com/office/officeart/2005/8/layout/list1"/>
    <dgm:cxn modelId="{4D06694F-1DC4-4165-B6D4-E6EFAB38A7A5}" type="presParOf" srcId="{2732D7F7-2FF9-49E5-A67C-5680566BFB13}" destId="{22A66F5A-5964-43EE-B999-904B55EBD510}" srcOrd="1" destOrd="0" presId="urn:microsoft.com/office/officeart/2005/8/layout/list1"/>
    <dgm:cxn modelId="{ACC14021-885B-4749-BD26-26094C72A686}" type="presParOf" srcId="{2732D7F7-2FF9-49E5-A67C-5680566BFB13}" destId="{3279972C-E806-46A1-9E74-BC33EA4ED889}" srcOrd="2" destOrd="0" presId="urn:microsoft.com/office/officeart/2005/8/layout/list1"/>
    <dgm:cxn modelId="{46A6CF6F-D46F-4467-9153-51DA92EB2622}" type="presParOf" srcId="{2732D7F7-2FF9-49E5-A67C-5680566BFB13}" destId="{184F083D-8030-44D0-A846-2834EBBBA3A1}" srcOrd="3" destOrd="0" presId="urn:microsoft.com/office/officeart/2005/8/layout/list1"/>
    <dgm:cxn modelId="{58064BCC-CBAC-4D25-ACD1-93ED8EDDE02A}" type="presParOf" srcId="{2732D7F7-2FF9-49E5-A67C-5680566BFB13}" destId="{D91A5415-815A-4034-9ABC-EABCBE0BEA77}" srcOrd="4" destOrd="0" presId="urn:microsoft.com/office/officeart/2005/8/layout/list1"/>
    <dgm:cxn modelId="{8460C516-FBDD-4669-86CF-DDD30A133ECA}" type="presParOf" srcId="{D91A5415-815A-4034-9ABC-EABCBE0BEA77}" destId="{F58F7C4B-B915-4A95-A050-A6F979C8AC63}" srcOrd="0" destOrd="0" presId="urn:microsoft.com/office/officeart/2005/8/layout/list1"/>
    <dgm:cxn modelId="{D0A687D6-5CC7-410F-9D55-6672D4ADF3E3}" type="presParOf" srcId="{D91A5415-815A-4034-9ABC-EABCBE0BEA77}" destId="{0C94FF7E-83A5-4256-93CE-90B0CCB0FDFE}" srcOrd="1" destOrd="0" presId="urn:microsoft.com/office/officeart/2005/8/layout/list1"/>
    <dgm:cxn modelId="{CAE15127-9ACB-4BC8-AA55-E4E4F01B52C1}" type="presParOf" srcId="{2732D7F7-2FF9-49E5-A67C-5680566BFB13}" destId="{B2826A6D-DA81-4076-97CB-E526B72B6E91}" srcOrd="5" destOrd="0" presId="urn:microsoft.com/office/officeart/2005/8/layout/list1"/>
    <dgm:cxn modelId="{9414F7E5-DBC3-4FB2-B36C-FD970E8A7806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3">
                  <a:lumMod val="50000"/>
                </a:schemeClr>
              </a:solidFill>
            </a:rPr>
            <a:t>5. Телеконференции</a:t>
          </a:r>
          <a:endParaRPr lang="ru-RU" sz="2400" dirty="0">
            <a:solidFill>
              <a:schemeClr val="accent3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3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04500607-B902-47DC-BB3A-393877EE4B57}" type="presOf" srcId="{9764D5BF-3069-4A13-A0ED-1A1FB37E955D}" destId="{F58F7C4B-B915-4A95-A050-A6F979C8AC63}" srcOrd="0" destOrd="0" presId="urn:microsoft.com/office/officeart/2005/8/layout/list1"/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4B8F9361-288E-4137-BCCB-D7CDD2A1E745}" type="presOf" srcId="{53FEC01F-2E61-4119-BB86-065A96B5C6A9}" destId="{2732D7F7-2FF9-49E5-A67C-5680566BFB13}" srcOrd="0" destOrd="0" presId="urn:microsoft.com/office/officeart/2005/8/layout/list1"/>
    <dgm:cxn modelId="{0606CED7-4561-4A54-BC45-22F825AE132E}" type="presOf" srcId="{9764D5BF-3069-4A13-A0ED-1A1FB37E955D}" destId="{0C94FF7E-83A5-4256-93CE-90B0CCB0FDFE}" srcOrd="1" destOrd="0" presId="urn:microsoft.com/office/officeart/2005/8/layout/list1"/>
    <dgm:cxn modelId="{4F15826E-4B47-4F4F-B1CB-5737AC6EC319}" type="presParOf" srcId="{2732D7F7-2FF9-49E5-A67C-5680566BFB13}" destId="{D91A5415-815A-4034-9ABC-EABCBE0BEA77}" srcOrd="0" destOrd="0" presId="urn:microsoft.com/office/officeart/2005/8/layout/list1"/>
    <dgm:cxn modelId="{2D7AA0F1-64AF-4EE1-8AFF-5CAA2ED9022E}" type="presParOf" srcId="{D91A5415-815A-4034-9ABC-EABCBE0BEA77}" destId="{F58F7C4B-B915-4A95-A050-A6F979C8AC63}" srcOrd="0" destOrd="0" presId="urn:microsoft.com/office/officeart/2005/8/layout/list1"/>
    <dgm:cxn modelId="{EDCF93DB-F4B0-4A0E-8B70-BB48B108E70E}" type="presParOf" srcId="{D91A5415-815A-4034-9ABC-EABCBE0BEA77}" destId="{0C94FF7E-83A5-4256-93CE-90B0CCB0FDFE}" srcOrd="1" destOrd="0" presId="urn:microsoft.com/office/officeart/2005/8/layout/list1"/>
    <dgm:cxn modelId="{DF9AFD95-B7E3-464D-BC89-3CDDDB67E3AE}" type="presParOf" srcId="{2732D7F7-2FF9-49E5-A67C-5680566BFB13}" destId="{B2826A6D-DA81-4076-97CB-E526B72B6E91}" srcOrd="1" destOrd="0" presId="urn:microsoft.com/office/officeart/2005/8/layout/list1"/>
    <dgm:cxn modelId="{D04F2A3A-DDB4-4C0C-98CE-6B5B79CB0AB6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909861"/>
          <a:ext cx="772749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6374" y="35109"/>
          <a:ext cx="7038461" cy="1273271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первый этап – теоретический, который предусматривает формирование целей и задач, определение объекта, выявление внешних закономерностей и связей;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386374" y="35109"/>
        <a:ext cx="7038461" cy="1273271"/>
      </dsp:txXfrm>
    </dsp:sp>
    <dsp:sp modelId="{F55903AB-1282-4FA6-8FCF-14F3F85FFCC7}">
      <dsp:nvSpPr>
        <dsp:cNvPr id="0" name=""/>
        <dsp:cNvSpPr/>
      </dsp:nvSpPr>
      <dsp:spPr>
        <a:xfrm>
          <a:off x="0" y="2673149"/>
          <a:ext cx="772749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6374" y="1736061"/>
          <a:ext cx="7055121" cy="133560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второй этап – методический, который связан с составлением технологической карты/схемы управления, выбором и обоснованием средств, методов и процедур;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386374" y="1736061"/>
        <a:ext cx="7055121" cy="1335607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38005"/>
          <a:ext cx="980730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89886" y="48753"/>
          <a:ext cx="892409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3">
                  <a:lumMod val="50000"/>
                </a:schemeClr>
              </a:solidFill>
            </a:rPr>
            <a:t>оборудование систем связи (посылающие и передающие устройства, устройства связи, программное обеспечение и т. д.);</a:t>
          </a:r>
          <a:endParaRPr lang="ru-RU" sz="20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489886" y="48753"/>
        <a:ext cx="8924097" cy="640172"/>
      </dsp:txXfrm>
    </dsp:sp>
    <dsp:sp modelId="{F55903AB-1282-4FA6-8FCF-14F3F85FFCC7}">
      <dsp:nvSpPr>
        <dsp:cNvPr id="0" name=""/>
        <dsp:cNvSpPr/>
      </dsp:nvSpPr>
      <dsp:spPr>
        <a:xfrm>
          <a:off x="0" y="1432328"/>
          <a:ext cx="980730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9886" y="958205"/>
          <a:ext cx="8945221" cy="7250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3">
                  <a:lumMod val="50000"/>
                </a:schemeClr>
              </a:solidFill>
            </a:rPr>
            <a:t>средства измерения и управления (приборы для анализа и обработки информации, устройства диспетчерского контроля и т. д.);</a:t>
          </a:r>
          <a:endParaRPr lang="ru-RU" sz="20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9886" y="958205"/>
        <a:ext cx="8945221" cy="725043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668459"/>
          <a:ext cx="980730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89886" y="34180"/>
          <a:ext cx="8924097" cy="904181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3">
                  <a:lumMod val="50000"/>
                </a:schemeClr>
              </a:solidFill>
            </a:rPr>
            <a:t>средства вычислительной техники (устройства для автоматизации процесса вычислений по заданному алгоритму, цифровые вычислительные машины);</a:t>
          </a:r>
          <a:endParaRPr lang="ru-RU" sz="20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489886" y="34180"/>
        <a:ext cx="8924097" cy="904181"/>
      </dsp:txXfrm>
    </dsp:sp>
    <dsp:sp modelId="{F55903AB-1282-4FA6-8FCF-14F3F85FFCC7}">
      <dsp:nvSpPr>
        <dsp:cNvPr id="0" name=""/>
        <dsp:cNvSpPr/>
      </dsp:nvSpPr>
      <dsp:spPr>
        <a:xfrm>
          <a:off x="0" y="1810644"/>
          <a:ext cx="980730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9886" y="1158059"/>
          <a:ext cx="8945221" cy="88874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3">
                  <a:lumMod val="50000"/>
                </a:schemeClr>
              </a:solidFill>
            </a:rPr>
            <a:t>средства визуального и акустического отображения информации (видеосистемы, предназначенные для дистанционного отображения информации);</a:t>
          </a:r>
          <a:endParaRPr lang="ru-RU" sz="20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9886" y="1158059"/>
        <a:ext cx="8945221" cy="888745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371634"/>
          <a:ext cx="980730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9886" y="9069"/>
          <a:ext cx="8945221" cy="554444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3">
                  <a:lumMod val="50000"/>
                </a:schemeClr>
              </a:solidFill>
            </a:rPr>
            <a:t>средства хранения информации и т. д.</a:t>
          </a:r>
          <a:endParaRPr lang="ru-RU" sz="20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9886" y="9069"/>
        <a:ext cx="8945221" cy="554444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38005"/>
          <a:ext cx="980730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89886" y="48753"/>
          <a:ext cx="892409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Быстрая обратная связь между пользователями </a:t>
          </a:r>
          <a:r>
            <a:rPr lang="ru-RU" sz="2400" kern="1200" dirty="0" smtClean="0">
              <a:solidFill>
                <a:schemeClr val="accent3">
                  <a:lumMod val="50000"/>
                </a:schemeClr>
              </a:solidFill>
            </a:rPr>
            <a:t>коммуникативных технологий</a:t>
          </a: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.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489886" y="48753"/>
        <a:ext cx="8924097" cy="640172"/>
      </dsp:txXfrm>
    </dsp:sp>
    <dsp:sp modelId="{F55903AB-1282-4FA6-8FCF-14F3F85FFCC7}">
      <dsp:nvSpPr>
        <dsp:cNvPr id="0" name=""/>
        <dsp:cNvSpPr/>
      </dsp:nvSpPr>
      <dsp:spPr>
        <a:xfrm>
          <a:off x="0" y="1432328"/>
          <a:ext cx="980730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9886" y="958205"/>
          <a:ext cx="8945221" cy="7250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Архивное хранение больших объемов информации.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9886" y="958205"/>
        <a:ext cx="8945221" cy="725043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25158"/>
          <a:ext cx="980730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89886" y="74549"/>
          <a:ext cx="8924097" cy="687987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Возможность мгновенной передачи информации.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489886" y="74549"/>
        <a:ext cx="8924097" cy="687987"/>
      </dsp:txXfrm>
    </dsp:sp>
    <dsp:sp modelId="{F55903AB-1282-4FA6-8FCF-14F3F85FFCC7}">
      <dsp:nvSpPr>
        <dsp:cNvPr id="0" name=""/>
        <dsp:cNvSpPr/>
      </dsp:nvSpPr>
      <dsp:spPr>
        <a:xfrm>
          <a:off x="0" y="1471722"/>
          <a:ext cx="980730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9886" y="1037158"/>
          <a:ext cx="8945221" cy="72976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Автоматизация процессов вычислительной информационно-поисковой деятельности.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9886" y="1037158"/>
        <a:ext cx="8945221" cy="729763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423630"/>
          <a:ext cx="980730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9886" y="5285"/>
          <a:ext cx="8945221" cy="639744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Автоматизация обработки большого количества информации.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9886" y="5285"/>
        <a:ext cx="8945221" cy="639744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38005"/>
          <a:ext cx="980730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89886" y="48753"/>
          <a:ext cx="892409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Организация новых форм взаимодействия.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489886" y="48753"/>
        <a:ext cx="8924097" cy="640172"/>
      </dsp:txXfrm>
    </dsp:sp>
    <dsp:sp modelId="{F55903AB-1282-4FA6-8FCF-14F3F85FFCC7}">
      <dsp:nvSpPr>
        <dsp:cNvPr id="0" name=""/>
        <dsp:cNvSpPr/>
      </dsp:nvSpPr>
      <dsp:spPr>
        <a:xfrm>
          <a:off x="0" y="1432328"/>
          <a:ext cx="980730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9886" y="958205"/>
          <a:ext cx="8945221" cy="7250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Возможность прогнозирования ожидаемых результатов на основе автоматического анализа данных.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9886" y="958205"/>
        <a:ext cx="8945221" cy="725043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25158"/>
          <a:ext cx="980730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89886" y="74549"/>
          <a:ext cx="8924097" cy="687987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Облегченный доступ к информации.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489886" y="74549"/>
        <a:ext cx="8924097" cy="687987"/>
      </dsp:txXfrm>
    </dsp:sp>
    <dsp:sp modelId="{F55903AB-1282-4FA6-8FCF-14F3F85FFCC7}">
      <dsp:nvSpPr>
        <dsp:cNvPr id="0" name=""/>
        <dsp:cNvSpPr/>
      </dsp:nvSpPr>
      <dsp:spPr>
        <a:xfrm>
          <a:off x="0" y="1471722"/>
          <a:ext cx="980730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9886" y="1037158"/>
          <a:ext cx="8945221" cy="72976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Обеспечение цифровой грамотности пользователей.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9886" y="1037158"/>
        <a:ext cx="8945221" cy="729763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423630"/>
          <a:ext cx="980730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9886" y="5285"/>
          <a:ext cx="8945221" cy="639744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9485" tIns="0" rIns="25948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smtClean="0">
              <a:solidFill>
                <a:schemeClr val="accent3">
                  <a:lumMod val="50000"/>
                </a:schemeClr>
              </a:solidFill>
            </a:rPr>
            <a:t>Стимулирующее влияние на развитие науки.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89886" y="5285"/>
        <a:ext cx="8945221" cy="6397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780845"/>
          <a:ext cx="772749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13913"/>
          <a:ext cx="7048231" cy="115153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третий этап – процедурный, который предусматривает реализацию практической деятельности технологического проекта.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385997" y="13913"/>
        <a:ext cx="7048231" cy="115153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38005"/>
          <a:ext cx="772749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48753"/>
          <a:ext cx="703158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текстовой информации (например, гипертекстовые системы);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385997" y="48753"/>
        <a:ext cx="7031587" cy="640172"/>
      </dsp:txXfrm>
    </dsp:sp>
    <dsp:sp modelId="{F55903AB-1282-4FA6-8FCF-14F3F85FFCC7}">
      <dsp:nvSpPr>
        <dsp:cNvPr id="0" name=""/>
        <dsp:cNvSpPr/>
      </dsp:nvSpPr>
      <dsp:spPr>
        <a:xfrm>
          <a:off x="0" y="1432328"/>
          <a:ext cx="772749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958205"/>
          <a:ext cx="7048231" cy="7250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графики (к ним относятся средства для обработки векторной графики);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385997" y="958205"/>
        <a:ext cx="7048231" cy="72504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833533"/>
          <a:ext cx="772749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5128"/>
          <a:ext cx="7031587" cy="1039805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анимации, в том числе видеоизображений и звука (системы для создания </a:t>
          </a:r>
          <a:r>
            <a:rPr lang="ru-RU" sz="2400" b="0" i="0" kern="1200" dirty="0" err="1" smtClean="0">
              <a:solidFill>
                <a:schemeClr val="accent3">
                  <a:lumMod val="50000"/>
                </a:schemeClr>
              </a:solidFill>
            </a:rPr>
            <a:t>мультимедийных</a:t>
          </a: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 приложений);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385997" y="15128"/>
        <a:ext cx="7031587" cy="1039805"/>
      </dsp:txXfrm>
    </dsp:sp>
    <dsp:sp modelId="{F55903AB-1282-4FA6-8FCF-14F3F85FFCC7}">
      <dsp:nvSpPr>
        <dsp:cNvPr id="0" name=""/>
        <dsp:cNvSpPr/>
      </dsp:nvSpPr>
      <dsp:spPr>
        <a:xfrm>
          <a:off x="0" y="1606000"/>
          <a:ext cx="772749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1292533"/>
          <a:ext cx="7048231" cy="534866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знаний.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385997" y="1292533"/>
        <a:ext cx="7048231" cy="53486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38005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48753"/>
          <a:ext cx="703158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спутниковой и волоконно-оптической связи;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385997" y="48753"/>
        <a:ext cx="7031587" cy="640172"/>
      </dsp:txXfrm>
    </dsp:sp>
    <dsp:sp modelId="{F55903AB-1282-4FA6-8FCF-14F3F85FFCC7}">
      <dsp:nvSpPr>
        <dsp:cNvPr id="0" name=""/>
        <dsp:cNvSpPr/>
      </dsp:nvSpPr>
      <dsp:spPr>
        <a:xfrm>
          <a:off x="0" y="1432328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958205"/>
          <a:ext cx="7048231" cy="7250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систем телевещания;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385997" y="958205"/>
        <a:ext cx="7048231" cy="72504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513182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28688"/>
          <a:ext cx="7031587" cy="764933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solidFill>
                <a:schemeClr val="accent3">
                  <a:lumMod val="50000"/>
                </a:schemeClr>
              </a:solidFill>
            </a:rPr>
            <a:t>интернет-технологий</a:t>
          </a: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;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385997" y="28688"/>
        <a:ext cx="7031587" cy="764933"/>
      </dsp:txXfrm>
    </dsp:sp>
    <dsp:sp modelId="{F55903AB-1282-4FA6-8FCF-14F3F85FFCC7}">
      <dsp:nvSpPr>
        <dsp:cNvPr id="0" name=""/>
        <dsp:cNvSpPr/>
      </dsp:nvSpPr>
      <dsp:spPr>
        <a:xfrm>
          <a:off x="0" y="1491640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1094582"/>
          <a:ext cx="7048231" cy="677498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сетей передачи данных.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385997" y="1094582"/>
        <a:ext cx="7048231" cy="67749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38005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48753"/>
          <a:ext cx="703158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1. Локальные компьютерные сети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385997" y="48753"/>
        <a:ext cx="7031587" cy="640172"/>
      </dsp:txXfrm>
    </dsp:sp>
    <dsp:sp modelId="{F55903AB-1282-4FA6-8FCF-14F3F85FFCC7}">
      <dsp:nvSpPr>
        <dsp:cNvPr id="0" name=""/>
        <dsp:cNvSpPr/>
      </dsp:nvSpPr>
      <dsp:spPr>
        <a:xfrm>
          <a:off x="0" y="1432328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958205"/>
          <a:ext cx="7048231" cy="7250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2. Глобальная компьютерная сеть Интернет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385997" y="958205"/>
        <a:ext cx="7048231" cy="72504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38005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48753"/>
          <a:ext cx="703158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3. Протокол передачи данных TCP/IP</a:t>
          </a:r>
          <a:endParaRPr lang="ru-RU" sz="2400" kern="1200" dirty="0" smtClean="0">
            <a:solidFill>
              <a:schemeClr val="accent3">
                <a:lumMod val="50000"/>
              </a:schemeClr>
            </a:solidFill>
          </a:endParaRPr>
        </a:p>
      </dsp:txBody>
      <dsp:txXfrm>
        <a:off x="385997" y="48753"/>
        <a:ext cx="7031587" cy="640172"/>
      </dsp:txXfrm>
    </dsp:sp>
    <dsp:sp modelId="{F55903AB-1282-4FA6-8FCF-14F3F85FFCC7}">
      <dsp:nvSpPr>
        <dsp:cNvPr id="0" name=""/>
        <dsp:cNvSpPr/>
      </dsp:nvSpPr>
      <dsp:spPr>
        <a:xfrm>
          <a:off x="0" y="1432328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958205"/>
          <a:ext cx="7048231" cy="7250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4. Электронная почта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385997" y="958205"/>
        <a:ext cx="7048231" cy="72504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447364"/>
          <a:ext cx="7727498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1130"/>
          <a:ext cx="7048231" cy="68239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3">
                  <a:lumMod val="50000"/>
                </a:schemeClr>
              </a:solidFill>
            </a:rPr>
            <a:t>5. Телеконференции</a:t>
          </a:r>
          <a:endParaRPr lang="ru-RU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385997" y="1130"/>
        <a:ext cx="7048231" cy="682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3320713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588" y="2404534"/>
            <a:ext cx="8485985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6588" y="4050834"/>
            <a:ext cx="8485985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241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609600"/>
            <a:ext cx="9392532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470400"/>
            <a:ext cx="9392532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42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555" y="609600"/>
            <a:ext cx="884347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92614" y="3632200"/>
            <a:ext cx="789335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470400"/>
            <a:ext cx="9392532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2035" y="790378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16309" y="2886556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42161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1931988"/>
            <a:ext cx="9392532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993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555" y="609600"/>
            <a:ext cx="884347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40039" y="4013200"/>
            <a:ext cx="9392533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2035" y="790378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16309" y="2886556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35178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290" y="609600"/>
            <a:ext cx="938328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40039" y="4013200"/>
            <a:ext cx="9392533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6360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27372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5306" y="609600"/>
            <a:ext cx="1425534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0041" y="609600"/>
            <a:ext cx="7713766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876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2283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2700868"/>
            <a:ext cx="9392532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983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041" y="2160589"/>
            <a:ext cx="457138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1190" y="2160590"/>
            <a:ext cx="457138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752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305" y="2160983"/>
            <a:ext cx="457312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8305" y="2737246"/>
            <a:ext cx="4573120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9456" y="2160983"/>
            <a:ext cx="457311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9458" y="2737246"/>
            <a:ext cx="4573114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639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0" y="609600"/>
            <a:ext cx="9392532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281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21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0" y="1498604"/>
            <a:ext cx="421137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1176" y="514925"/>
            <a:ext cx="4931396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40" y="2777069"/>
            <a:ext cx="421137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152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4800600"/>
            <a:ext cx="9392531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0040" y="609600"/>
            <a:ext cx="9392532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41" y="5367338"/>
            <a:ext cx="9392531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375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3320713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0040" y="609600"/>
            <a:ext cx="9392532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0" y="2160590"/>
            <a:ext cx="9392532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72171" y="6041363"/>
            <a:ext cx="996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0041" y="6041363"/>
            <a:ext cx="68806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85972" y="6041363"/>
            <a:ext cx="746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095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13" Type="http://schemas.openxmlformats.org/officeDocument/2006/relationships/diagramLayout" Target="../diagrams/layout18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12" Type="http://schemas.openxmlformats.org/officeDocument/2006/relationships/diagramData" Target="../diagrams/data18.xml"/><Relationship Id="rId2" Type="http://schemas.openxmlformats.org/officeDocument/2006/relationships/diagramData" Target="../diagrams/data16.xml"/><Relationship Id="rId16" Type="http://schemas.microsoft.com/office/2007/relationships/diagramDrawing" Target="../diagrams/drawing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5" Type="http://schemas.openxmlformats.org/officeDocument/2006/relationships/diagramColors" Target="../diagrams/colors18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Relationship Id="rId14" Type="http://schemas.openxmlformats.org/officeDocument/2006/relationships/diagramQuickStyle" Target="../diagrams/quickStyle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diagramLayout" Target="../diagrams/layout9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diagramData" Target="../diagrams/data9.xml"/><Relationship Id="rId2" Type="http://schemas.openxmlformats.org/officeDocument/2006/relationships/diagramData" Target="../diagrams/data7.xml"/><Relationship Id="rId1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diagramColors" Target="../diagrams/colors9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diagramQuickStyle" Target="../diagrams/quickStyle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13" Type="http://schemas.openxmlformats.org/officeDocument/2006/relationships/diagramLayout" Target="../diagrams/layout12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12" Type="http://schemas.openxmlformats.org/officeDocument/2006/relationships/diagramData" Target="../diagrams/data12.xml"/><Relationship Id="rId2" Type="http://schemas.openxmlformats.org/officeDocument/2006/relationships/diagramData" Target="../diagrams/data10.xml"/><Relationship Id="rId1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5" Type="http://schemas.openxmlformats.org/officeDocument/2006/relationships/diagramColors" Target="../diagrams/colors12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Relationship Id="rId14" Type="http://schemas.openxmlformats.org/officeDocument/2006/relationships/diagramQuickStyle" Target="../diagrams/quickStyle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13" Type="http://schemas.openxmlformats.org/officeDocument/2006/relationships/diagramLayout" Target="../diagrams/layout15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12" Type="http://schemas.openxmlformats.org/officeDocument/2006/relationships/diagramData" Target="../diagrams/data15.xml"/><Relationship Id="rId2" Type="http://schemas.openxmlformats.org/officeDocument/2006/relationships/diagramData" Target="../diagrams/data13.xml"/><Relationship Id="rId16" Type="http://schemas.microsoft.com/office/2007/relationships/diagramDrawing" Target="../diagrams/drawing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5" Type="http://schemas.openxmlformats.org/officeDocument/2006/relationships/diagramColors" Target="../diagrams/colors15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Relationship Id="rId14" Type="http://schemas.openxmlformats.org/officeDocument/2006/relationships/diagramQuickStyle" Target="../diagrams/quickStyle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8659" y="3229287"/>
            <a:ext cx="8485985" cy="1646302"/>
          </a:xfrm>
        </p:spPr>
        <p:txBody>
          <a:bodyPr/>
          <a:lstStyle/>
          <a:p>
            <a:pPr algn="ctr"/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  <a:t>Коммуникационные технологии в профессиональной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311889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Autofit/>
          </a:bodyPr>
          <a:lstStyle/>
          <a:p>
            <a:r>
              <a:rPr lang="ru-RU" sz="2400" dirty="0" smtClean="0"/>
              <a:t>Уникальные возможности коммуникативных технологий</a:t>
            </a:r>
            <a:r>
              <a:rPr lang="ru-RU" sz="2400" dirty="0" smtClean="0"/>
              <a:t> </a:t>
            </a:r>
            <a:r>
              <a:rPr lang="ru-RU" sz="2400" dirty="0" smtClean="0"/>
              <a:t>в профессиональной, образовательной и повседневной деятельности человека проявляются в следующих преимуществах: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87585" y="1828825"/>
          <a:ext cx="9807309" cy="190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51731" y="3810001"/>
          <a:ext cx="9807309" cy="2008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51733" y="5880847"/>
          <a:ext cx="9807309" cy="806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2945" y="1693706"/>
            <a:ext cx="6678431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 ЗА </a:t>
            </a:r>
          </a:p>
          <a:p>
            <a:pPr algn="ctr"/>
            <a:r>
              <a:rPr lang="ru-RU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ВНИМАНИЕ!</a:t>
            </a:r>
            <a:endParaRPr lang="ru-RU" sz="8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803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029" y="511630"/>
            <a:ext cx="9016999" cy="5790558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основе коммуникационных технологий лежит процедура информационного обмена. Обмен информацией производится по каналам передачи информации. Каналы передачи информации могут использовать различные физические принципы. </a:t>
            </a:r>
            <a:endParaRPr lang="ru-RU" sz="2400" dirty="0" smtClean="0"/>
          </a:p>
          <a:p>
            <a:r>
              <a:rPr lang="ru-RU" sz="2400" dirty="0" smtClean="0"/>
              <a:t>Например</a:t>
            </a:r>
            <a:r>
              <a:rPr lang="ru-RU" sz="2400" dirty="0" smtClean="0"/>
              <a:t>, при непосредственном общении людей информация передаётся с помощью звуковых волн, а при разговоре по телефону – с помощью электрических сигналов. Пользователи компьютеров могут обмениваться информацией с использованием каналов связи различной физической природы: кабельных, оптоволоконных, радиоканалов и других.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5913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Разработка коммуникативной технологии имеет несколько этапов:</a:t>
            </a:r>
            <a:endParaRPr lang="ru-RU" sz="2400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69655" y="1219199"/>
          <a:ext cx="7727499" cy="3388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51726" y="4661647"/>
          <a:ext cx="7727499" cy="1461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зависимости от типа обрабатываемой информации коммуникационные системы могут предназначаться для обработки конкретных данных (например, алгоритмических языков или систем программирования).</a:t>
            </a:r>
          </a:p>
          <a:p>
            <a:r>
              <a:rPr lang="ru-RU" sz="2400" b="1" dirty="0" smtClean="0"/>
              <a:t>Другой вариант – это коммуникационные системы для обработки: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914479" y="2752165"/>
          <a:ext cx="7727499" cy="190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905513" y="4733365"/>
          <a:ext cx="7727499" cy="1999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029" y="511630"/>
            <a:ext cx="9016999" cy="5790558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Различают системы, в которых взаимодействие происходит на уровне носителей и системы, в которых применяются концепции для обработки и хранения информации. Существуют интегрированные системы, в которых используется обработка различных типов информации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Компьютерные коммуникационные системы призваны решать целый спектр задач, в том числе обеспечение качественной связью за счет использования высокоскоростных сетей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5913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Новинки в сфере информационных технологий и телекоммуникаций представляются различными компаниями на специализированных выставках и форумах.</a:t>
            </a:r>
          </a:p>
          <a:p>
            <a:r>
              <a:rPr lang="ru-RU" sz="2400" dirty="0" smtClean="0"/>
              <a:t>На подобных мероприятиях демонстрируются инновационные разработки в сфере: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914479" y="2572871"/>
          <a:ext cx="7727499" cy="190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905513" y="4554071"/>
          <a:ext cx="7727499" cy="1999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Autofit/>
          </a:bodyPr>
          <a:lstStyle/>
          <a:p>
            <a:r>
              <a:rPr lang="ru-RU" sz="2400" dirty="0" smtClean="0"/>
              <a:t>Основные составляющие коммуникационных технологий: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87585" y="1057835"/>
          <a:ext cx="7727499" cy="190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51731" y="3263202"/>
          <a:ext cx="7727499" cy="190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51733" y="5360923"/>
          <a:ext cx="7727499" cy="851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Применение </a:t>
            </a:r>
            <a:r>
              <a:rPr lang="ru-RU" sz="2400" dirty="0" smtClean="0"/>
              <a:t>коммуникативных </a:t>
            </a:r>
            <a:r>
              <a:rPr lang="ru-RU" sz="2400" dirty="0" smtClean="0"/>
              <a:t>технологий осуществляется на базе специального оборудования, которое используется для преобразования и хранения информации. К оборудованию для коммуникативных технологий</a:t>
            </a:r>
            <a:r>
              <a:rPr lang="ru-RU" sz="2400" dirty="0" smtClean="0"/>
              <a:t> </a:t>
            </a:r>
            <a:r>
              <a:rPr lang="ru-RU" sz="2400" dirty="0" smtClean="0"/>
              <a:t>относятся: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87585" y="1828825"/>
          <a:ext cx="9807309" cy="190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51731" y="3711388"/>
          <a:ext cx="9807309" cy="2214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51733" y="5979459"/>
          <a:ext cx="9807309" cy="70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Autofit/>
          </a:bodyPr>
          <a:lstStyle/>
          <a:p>
            <a:r>
              <a:rPr lang="ru-RU" sz="2400" dirty="0" smtClean="0"/>
              <a:t>Уникальные возможности коммуникативных технологий</a:t>
            </a:r>
            <a:r>
              <a:rPr lang="ru-RU" sz="2400" dirty="0" smtClean="0"/>
              <a:t> </a:t>
            </a:r>
            <a:r>
              <a:rPr lang="ru-RU" sz="2400" dirty="0" smtClean="0"/>
              <a:t>в профессиональной, образовательной и повседневной деятельности человека проявляются в следующих преимуществах: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87585" y="1828825"/>
          <a:ext cx="9807309" cy="190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51731" y="3810001"/>
          <a:ext cx="9807309" cy="2008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851733" y="5880847"/>
          <a:ext cx="9807309" cy="806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424</TotalTime>
  <Words>428</Words>
  <Application>Microsoft Office PowerPoint</Application>
  <PresentationFormat>Произвольный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Грань</vt:lpstr>
      <vt:lpstr>Коммуникационные технологии в профессиональной деятельности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информационного обеспечения обработки на станках с чпу</dc:title>
  <dc:creator>user</dc:creator>
  <cp:lastModifiedBy>NataLi</cp:lastModifiedBy>
  <cp:revision>47</cp:revision>
  <dcterms:created xsi:type="dcterms:W3CDTF">2021-06-10T12:44:18Z</dcterms:created>
  <dcterms:modified xsi:type="dcterms:W3CDTF">2021-06-26T11:19:55Z</dcterms:modified>
</cp:coreProperties>
</file>